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7" r:id="rId4"/>
  </p:sldMasterIdLst>
  <p:notesMasterIdLst>
    <p:notesMasterId r:id="rId14"/>
  </p:notesMasterIdLst>
  <p:handoutMasterIdLst>
    <p:handoutMasterId r:id="rId15"/>
  </p:handoutMasterIdLst>
  <p:sldIdLst>
    <p:sldId id="513" r:id="rId5"/>
    <p:sldId id="538" r:id="rId6"/>
    <p:sldId id="539" r:id="rId7"/>
    <p:sldId id="540" r:id="rId8"/>
    <p:sldId id="542" r:id="rId9"/>
    <p:sldId id="541" r:id="rId10"/>
    <p:sldId id="544" r:id="rId11"/>
    <p:sldId id="543" r:id="rId12"/>
    <p:sldId id="530" r:id="rId13"/>
  </p:sldIdLst>
  <p:sldSz cx="12192000" cy="6858000"/>
  <p:notesSz cx="6797675" cy="9926638"/>
  <p:custDataLst>
    <p:tags r:id="rId16"/>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53D7"/>
    <a:srgbClr val="FF9900"/>
    <a:srgbClr val="EF0000"/>
    <a:srgbClr val="D1D7DA"/>
    <a:srgbClr val="9DAFCC"/>
    <a:srgbClr val="4B5669"/>
    <a:srgbClr val="FFFFFF"/>
    <a:srgbClr val="2D76AD"/>
    <a:srgbClr val="215983"/>
    <a:srgbClr val="3D8E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ittlere Formatvorlage 1 - Akz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53" autoAdjust="0"/>
    <p:restoredTop sz="94660"/>
  </p:normalViewPr>
  <p:slideViewPr>
    <p:cSldViewPr snapToObjects="1" showGuides="1">
      <p:cViewPr varScale="1">
        <p:scale>
          <a:sx n="86" d="100"/>
          <a:sy n="86" d="100"/>
        </p:scale>
        <p:origin x="499" y="58"/>
      </p:cViewPr>
      <p:guideLst/>
    </p:cSldViewPr>
  </p:slideViewPr>
  <p:notesTextViewPr>
    <p:cViewPr>
      <p:scale>
        <a:sx n="3" d="2"/>
        <a:sy n="3" d="2"/>
      </p:scale>
      <p:origin x="0" y="0"/>
    </p:cViewPr>
  </p:notesTextViewPr>
  <p:sorterViewPr>
    <p:cViewPr>
      <p:scale>
        <a:sx n="150" d="100"/>
        <a:sy n="150" d="100"/>
      </p:scale>
      <p:origin x="0" y="0"/>
    </p:cViewPr>
  </p:sorterViewPr>
  <p:notesViewPr>
    <p:cSldViewPr snapToObjects="1" showGuides="1">
      <p:cViewPr varScale="1">
        <p:scale>
          <a:sx n="90" d="100"/>
          <a:sy n="90" d="100"/>
        </p:scale>
        <p:origin x="2616" y="102"/>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EDE546-9604-4615-B03D-3DBAD6F32186}" type="doc">
      <dgm:prSet loTypeId="urn:microsoft.com/office/officeart/2005/8/layout/process3" loCatId="process" qsTypeId="urn:microsoft.com/office/officeart/2005/8/quickstyle/simple1" qsCatId="simple" csTypeId="urn:microsoft.com/office/officeart/2005/8/colors/accent1_2" csCatId="accent1" phldr="1"/>
      <dgm:spPr/>
    </dgm:pt>
    <dgm:pt modelId="{3D9B1FFC-8E9D-4166-AEF3-2F0C745569DB}">
      <dgm:prSet phldrT="[Text]"/>
      <dgm:spPr/>
      <dgm:t>
        <a:bodyPr/>
        <a:lstStyle/>
        <a:p>
          <a:r>
            <a:rPr lang="en-US" dirty="0"/>
            <a:t>Style</a:t>
          </a:r>
        </a:p>
      </dgm:t>
    </dgm:pt>
    <dgm:pt modelId="{C1CD3DB5-B4C3-4218-B629-39E63841E066}" type="parTrans" cxnId="{E5C9E90E-D8F6-41CE-A626-4E4E5EEB95B6}">
      <dgm:prSet/>
      <dgm:spPr/>
      <dgm:t>
        <a:bodyPr/>
        <a:lstStyle/>
        <a:p>
          <a:endParaRPr lang="en-US"/>
        </a:p>
      </dgm:t>
    </dgm:pt>
    <dgm:pt modelId="{F0A9E4C8-630B-450F-ABB5-EF69015FC18A}" type="sibTrans" cxnId="{E5C9E90E-D8F6-41CE-A626-4E4E5EEB95B6}">
      <dgm:prSet/>
      <dgm:spPr/>
      <dgm:t>
        <a:bodyPr/>
        <a:lstStyle/>
        <a:p>
          <a:endParaRPr lang="en-US"/>
        </a:p>
      </dgm:t>
    </dgm:pt>
    <dgm:pt modelId="{52977A6F-61C3-4347-88B0-5A55B282D828}">
      <dgm:prSet phldrT="[Text]"/>
      <dgm:spPr/>
      <dgm:t>
        <a:bodyPr/>
        <a:lstStyle/>
        <a:p>
          <a:r>
            <a:rPr lang="en-US" dirty="0"/>
            <a:t>Layout</a:t>
          </a:r>
        </a:p>
      </dgm:t>
    </dgm:pt>
    <dgm:pt modelId="{C81253C4-BE15-4F65-8606-4FC4DA49467F}" type="parTrans" cxnId="{5B394128-3DAA-4168-A09C-34A48056E918}">
      <dgm:prSet/>
      <dgm:spPr/>
      <dgm:t>
        <a:bodyPr/>
        <a:lstStyle/>
        <a:p>
          <a:endParaRPr lang="en-US"/>
        </a:p>
      </dgm:t>
    </dgm:pt>
    <dgm:pt modelId="{C727F461-B571-4807-A110-2F1250950ACA}" type="sibTrans" cxnId="{5B394128-3DAA-4168-A09C-34A48056E918}">
      <dgm:prSet/>
      <dgm:spPr/>
      <dgm:t>
        <a:bodyPr/>
        <a:lstStyle/>
        <a:p>
          <a:endParaRPr lang="en-US"/>
        </a:p>
      </dgm:t>
    </dgm:pt>
    <dgm:pt modelId="{C6073CA9-1866-4347-94E1-4C3A7D0AEAF6}">
      <dgm:prSet phldrT="[Text]"/>
      <dgm:spPr/>
      <dgm:t>
        <a:bodyPr/>
        <a:lstStyle/>
        <a:p>
          <a:r>
            <a:rPr lang="en-US" dirty="0"/>
            <a:t>Paint</a:t>
          </a:r>
        </a:p>
      </dgm:t>
    </dgm:pt>
    <dgm:pt modelId="{44D4665A-F909-4533-8E0E-0D2A7F615A44}" type="parTrans" cxnId="{3C6CA8A0-77E3-4B14-9BC8-E6E5401CF01D}">
      <dgm:prSet/>
      <dgm:spPr/>
      <dgm:t>
        <a:bodyPr/>
        <a:lstStyle/>
        <a:p>
          <a:endParaRPr lang="en-US"/>
        </a:p>
      </dgm:t>
    </dgm:pt>
    <dgm:pt modelId="{11471EBE-E0A1-4AB9-903C-585898602B44}" type="sibTrans" cxnId="{3C6CA8A0-77E3-4B14-9BC8-E6E5401CF01D}">
      <dgm:prSet/>
      <dgm:spPr/>
      <dgm:t>
        <a:bodyPr/>
        <a:lstStyle/>
        <a:p>
          <a:endParaRPr lang="en-US"/>
        </a:p>
      </dgm:t>
    </dgm:pt>
    <dgm:pt modelId="{A6DBAB3F-CA28-4723-9CFF-4303C63DB671}">
      <dgm:prSet/>
      <dgm:spPr/>
      <dgm:t>
        <a:bodyPr/>
        <a:lstStyle/>
        <a:p>
          <a:r>
            <a:rPr lang="en-US" dirty="0"/>
            <a:t>List of visible nodes compiled into a tree</a:t>
          </a:r>
        </a:p>
      </dgm:t>
    </dgm:pt>
    <dgm:pt modelId="{5B3D3597-5004-4C01-84DA-7214A740F484}" type="parTrans" cxnId="{81C18C5B-5798-42CF-ABE6-9536B9ECB87A}">
      <dgm:prSet/>
      <dgm:spPr/>
      <dgm:t>
        <a:bodyPr/>
        <a:lstStyle/>
        <a:p>
          <a:endParaRPr lang="en-US"/>
        </a:p>
      </dgm:t>
    </dgm:pt>
    <dgm:pt modelId="{33E76B3B-1593-45DF-AE82-7C9D9D0DFCDB}" type="sibTrans" cxnId="{81C18C5B-5798-42CF-ABE6-9536B9ECB87A}">
      <dgm:prSet/>
      <dgm:spPr/>
      <dgm:t>
        <a:bodyPr/>
        <a:lstStyle/>
        <a:p>
          <a:endParaRPr lang="en-US"/>
        </a:p>
      </dgm:t>
    </dgm:pt>
    <dgm:pt modelId="{5EE1B192-0858-49A9-9F45-B28FC0582904}">
      <dgm:prSet/>
      <dgm:spPr/>
      <dgm:t>
        <a:bodyPr/>
        <a:lstStyle/>
        <a:p>
          <a:r>
            <a:rPr lang="en-US" dirty="0"/>
            <a:t>Size &amp; position of each node is determined</a:t>
          </a:r>
        </a:p>
      </dgm:t>
    </dgm:pt>
    <dgm:pt modelId="{455161F1-7538-478E-844B-630215FC290E}" type="parTrans" cxnId="{7E177185-38B5-4831-8161-92F639EAABBF}">
      <dgm:prSet/>
      <dgm:spPr/>
      <dgm:t>
        <a:bodyPr/>
        <a:lstStyle/>
        <a:p>
          <a:endParaRPr lang="en-US"/>
        </a:p>
      </dgm:t>
    </dgm:pt>
    <dgm:pt modelId="{DC467777-97C5-4E1B-A0E7-029EB5667158}" type="sibTrans" cxnId="{7E177185-38B5-4831-8161-92F639EAABBF}">
      <dgm:prSet/>
      <dgm:spPr/>
      <dgm:t>
        <a:bodyPr/>
        <a:lstStyle/>
        <a:p>
          <a:endParaRPr lang="en-US"/>
        </a:p>
      </dgm:t>
    </dgm:pt>
    <dgm:pt modelId="{B0D9E954-0B55-46DA-A556-1FE7CCFE4E20}">
      <dgm:prSet/>
      <dgm:spPr/>
      <dgm:t>
        <a:bodyPr/>
        <a:lstStyle/>
        <a:p>
          <a:r>
            <a:rPr lang="en-US" dirty="0"/>
            <a:t>Each box is converted to pixel values on screen</a:t>
          </a:r>
        </a:p>
      </dgm:t>
    </dgm:pt>
    <dgm:pt modelId="{36033DB9-05AC-4C4B-BD49-2CC74D5F6CD8}" type="parTrans" cxnId="{E4B9D338-D626-446E-B614-1F5B1B5BEDD7}">
      <dgm:prSet/>
      <dgm:spPr/>
      <dgm:t>
        <a:bodyPr/>
        <a:lstStyle/>
        <a:p>
          <a:endParaRPr lang="en-US"/>
        </a:p>
      </dgm:t>
    </dgm:pt>
    <dgm:pt modelId="{0819C35B-6A54-4FAD-BA85-4C01FDDDE3D5}" type="sibTrans" cxnId="{E4B9D338-D626-446E-B614-1F5B1B5BEDD7}">
      <dgm:prSet/>
      <dgm:spPr/>
      <dgm:t>
        <a:bodyPr/>
        <a:lstStyle/>
        <a:p>
          <a:endParaRPr lang="en-US"/>
        </a:p>
      </dgm:t>
    </dgm:pt>
    <dgm:pt modelId="{C3BEFAA7-B8CC-4814-BD14-2D45051EBFEA}" type="pres">
      <dgm:prSet presAssocID="{D8EDE546-9604-4615-B03D-3DBAD6F32186}" presName="linearFlow" presStyleCnt="0">
        <dgm:presLayoutVars>
          <dgm:dir/>
          <dgm:animLvl val="lvl"/>
          <dgm:resizeHandles val="exact"/>
        </dgm:presLayoutVars>
      </dgm:prSet>
      <dgm:spPr/>
    </dgm:pt>
    <dgm:pt modelId="{5ED7F92A-9ED6-4D69-822D-23E1812D592E}" type="pres">
      <dgm:prSet presAssocID="{3D9B1FFC-8E9D-4166-AEF3-2F0C745569DB}" presName="composite" presStyleCnt="0"/>
      <dgm:spPr/>
    </dgm:pt>
    <dgm:pt modelId="{66725A72-8841-47BD-9CF3-42885576C38C}" type="pres">
      <dgm:prSet presAssocID="{3D9B1FFC-8E9D-4166-AEF3-2F0C745569DB}" presName="parTx" presStyleLbl="node1" presStyleIdx="0" presStyleCnt="3">
        <dgm:presLayoutVars>
          <dgm:chMax val="0"/>
          <dgm:chPref val="0"/>
          <dgm:bulletEnabled val="1"/>
        </dgm:presLayoutVars>
      </dgm:prSet>
      <dgm:spPr/>
    </dgm:pt>
    <dgm:pt modelId="{CF6A5634-C959-4FA2-BC52-6119E209406B}" type="pres">
      <dgm:prSet presAssocID="{3D9B1FFC-8E9D-4166-AEF3-2F0C745569DB}" presName="parSh" presStyleLbl="node1" presStyleIdx="0" presStyleCnt="3"/>
      <dgm:spPr/>
    </dgm:pt>
    <dgm:pt modelId="{FACCD515-0866-48AA-AE30-486EDC47EC7E}" type="pres">
      <dgm:prSet presAssocID="{3D9B1FFC-8E9D-4166-AEF3-2F0C745569DB}" presName="desTx" presStyleLbl="fgAcc1" presStyleIdx="0" presStyleCnt="3" custScaleX="121354" custScaleY="81821">
        <dgm:presLayoutVars>
          <dgm:bulletEnabled val="1"/>
        </dgm:presLayoutVars>
      </dgm:prSet>
      <dgm:spPr/>
    </dgm:pt>
    <dgm:pt modelId="{F9DB1962-725C-4E21-BD69-079B29DCB536}" type="pres">
      <dgm:prSet presAssocID="{F0A9E4C8-630B-450F-ABB5-EF69015FC18A}" presName="sibTrans" presStyleLbl="sibTrans2D1" presStyleIdx="0" presStyleCnt="2" custLinFactNeighborX="937" custLinFactNeighborY="15022"/>
      <dgm:spPr/>
    </dgm:pt>
    <dgm:pt modelId="{D47D37AF-A3BC-4657-9C9B-CAA96F65C7BB}" type="pres">
      <dgm:prSet presAssocID="{F0A9E4C8-630B-450F-ABB5-EF69015FC18A}" presName="connTx" presStyleLbl="sibTrans2D1" presStyleIdx="0" presStyleCnt="2"/>
      <dgm:spPr/>
    </dgm:pt>
    <dgm:pt modelId="{519D0851-995E-455D-8CDC-39BA207D4A06}" type="pres">
      <dgm:prSet presAssocID="{52977A6F-61C3-4347-88B0-5A55B282D828}" presName="composite" presStyleCnt="0"/>
      <dgm:spPr/>
    </dgm:pt>
    <dgm:pt modelId="{1FBD2851-E487-4A5F-9875-54C49C937C35}" type="pres">
      <dgm:prSet presAssocID="{52977A6F-61C3-4347-88B0-5A55B282D828}" presName="parTx" presStyleLbl="node1" presStyleIdx="0" presStyleCnt="3">
        <dgm:presLayoutVars>
          <dgm:chMax val="0"/>
          <dgm:chPref val="0"/>
          <dgm:bulletEnabled val="1"/>
        </dgm:presLayoutVars>
      </dgm:prSet>
      <dgm:spPr/>
    </dgm:pt>
    <dgm:pt modelId="{AB4FF6E4-13A3-4E5F-9158-4292D2A8025D}" type="pres">
      <dgm:prSet presAssocID="{52977A6F-61C3-4347-88B0-5A55B282D828}" presName="parSh" presStyleLbl="node1" presStyleIdx="1" presStyleCnt="3"/>
      <dgm:spPr/>
    </dgm:pt>
    <dgm:pt modelId="{08FCABED-40F8-4932-88D0-24C630CDD32F}" type="pres">
      <dgm:prSet presAssocID="{52977A6F-61C3-4347-88B0-5A55B282D828}" presName="desTx" presStyleLbl="fgAcc1" presStyleIdx="1" presStyleCnt="3" custScaleX="124547" custScaleY="81170">
        <dgm:presLayoutVars>
          <dgm:bulletEnabled val="1"/>
        </dgm:presLayoutVars>
      </dgm:prSet>
      <dgm:spPr/>
    </dgm:pt>
    <dgm:pt modelId="{60A5563C-EBF3-45ED-AA15-559AB60EA349}" type="pres">
      <dgm:prSet presAssocID="{C727F461-B571-4807-A110-2F1250950ACA}" presName="sibTrans" presStyleLbl="sibTrans2D1" presStyleIdx="1" presStyleCnt="2" custLinFactNeighborX="-2161" custLinFactNeighborY="14270"/>
      <dgm:spPr/>
    </dgm:pt>
    <dgm:pt modelId="{5D65DE9B-397B-4D0B-BD8A-223C382157DE}" type="pres">
      <dgm:prSet presAssocID="{C727F461-B571-4807-A110-2F1250950ACA}" presName="connTx" presStyleLbl="sibTrans2D1" presStyleIdx="1" presStyleCnt="2"/>
      <dgm:spPr/>
    </dgm:pt>
    <dgm:pt modelId="{D0D6ABFC-4240-41D3-8B27-BCED2F8A1B67}" type="pres">
      <dgm:prSet presAssocID="{C6073CA9-1866-4347-94E1-4C3A7D0AEAF6}" presName="composite" presStyleCnt="0"/>
      <dgm:spPr/>
    </dgm:pt>
    <dgm:pt modelId="{2D8BAAF1-6C35-4568-A7AE-76CBE3374745}" type="pres">
      <dgm:prSet presAssocID="{C6073CA9-1866-4347-94E1-4C3A7D0AEAF6}" presName="parTx" presStyleLbl="node1" presStyleIdx="1" presStyleCnt="3">
        <dgm:presLayoutVars>
          <dgm:chMax val="0"/>
          <dgm:chPref val="0"/>
          <dgm:bulletEnabled val="1"/>
        </dgm:presLayoutVars>
      </dgm:prSet>
      <dgm:spPr/>
    </dgm:pt>
    <dgm:pt modelId="{9A46E19B-AF5E-4BBE-ACD1-7E2D9125765B}" type="pres">
      <dgm:prSet presAssocID="{C6073CA9-1866-4347-94E1-4C3A7D0AEAF6}" presName="parSh" presStyleLbl="node1" presStyleIdx="2" presStyleCnt="3" custLinFactNeighborY="-2558"/>
      <dgm:spPr/>
    </dgm:pt>
    <dgm:pt modelId="{A5272EEA-F2FC-41FA-8C1B-17F129C04FC6}" type="pres">
      <dgm:prSet presAssocID="{C6073CA9-1866-4347-94E1-4C3A7D0AEAF6}" presName="desTx" presStyleLbl="fgAcc1" presStyleIdx="2" presStyleCnt="3" custScaleX="130273" custScaleY="81170" custLinFactNeighborY="-1106">
        <dgm:presLayoutVars>
          <dgm:bulletEnabled val="1"/>
        </dgm:presLayoutVars>
      </dgm:prSet>
      <dgm:spPr/>
    </dgm:pt>
  </dgm:ptLst>
  <dgm:cxnLst>
    <dgm:cxn modelId="{E5C9E90E-D8F6-41CE-A626-4E4E5EEB95B6}" srcId="{D8EDE546-9604-4615-B03D-3DBAD6F32186}" destId="{3D9B1FFC-8E9D-4166-AEF3-2F0C745569DB}" srcOrd="0" destOrd="0" parTransId="{C1CD3DB5-B4C3-4218-B629-39E63841E066}" sibTransId="{F0A9E4C8-630B-450F-ABB5-EF69015FC18A}"/>
    <dgm:cxn modelId="{2134B114-1235-40B2-B580-70A8BB81F225}" type="presOf" srcId="{D8EDE546-9604-4615-B03D-3DBAD6F32186}" destId="{C3BEFAA7-B8CC-4814-BD14-2D45051EBFEA}" srcOrd="0" destOrd="0" presId="urn:microsoft.com/office/officeart/2005/8/layout/process3"/>
    <dgm:cxn modelId="{81FD6723-B806-40CE-A206-1EAB78A829E3}" type="presOf" srcId="{3D9B1FFC-8E9D-4166-AEF3-2F0C745569DB}" destId="{CF6A5634-C959-4FA2-BC52-6119E209406B}" srcOrd="1" destOrd="0" presId="urn:microsoft.com/office/officeart/2005/8/layout/process3"/>
    <dgm:cxn modelId="{A9462524-6DCB-4593-ACA4-BFB64C2FFBCC}" type="presOf" srcId="{C6073CA9-1866-4347-94E1-4C3A7D0AEAF6}" destId="{2D8BAAF1-6C35-4568-A7AE-76CBE3374745}" srcOrd="0" destOrd="0" presId="urn:microsoft.com/office/officeart/2005/8/layout/process3"/>
    <dgm:cxn modelId="{5B394128-3DAA-4168-A09C-34A48056E918}" srcId="{D8EDE546-9604-4615-B03D-3DBAD6F32186}" destId="{52977A6F-61C3-4347-88B0-5A55B282D828}" srcOrd="1" destOrd="0" parTransId="{C81253C4-BE15-4F65-8606-4FC4DA49467F}" sibTransId="{C727F461-B571-4807-A110-2F1250950ACA}"/>
    <dgm:cxn modelId="{71E9A92C-AA33-45EF-8D7D-C0BE36CC9DAB}" type="presOf" srcId="{F0A9E4C8-630B-450F-ABB5-EF69015FC18A}" destId="{D47D37AF-A3BC-4657-9C9B-CAA96F65C7BB}" srcOrd="1" destOrd="0" presId="urn:microsoft.com/office/officeart/2005/8/layout/process3"/>
    <dgm:cxn modelId="{26AFDA32-5295-41CD-ADD8-DC5F7EFC8397}" type="presOf" srcId="{C727F461-B571-4807-A110-2F1250950ACA}" destId="{5D65DE9B-397B-4D0B-BD8A-223C382157DE}" srcOrd="1" destOrd="0" presId="urn:microsoft.com/office/officeart/2005/8/layout/process3"/>
    <dgm:cxn modelId="{43FE2833-0E7F-411A-9879-71538B871973}" type="presOf" srcId="{F0A9E4C8-630B-450F-ABB5-EF69015FC18A}" destId="{F9DB1962-725C-4E21-BD69-079B29DCB536}" srcOrd="0" destOrd="0" presId="urn:microsoft.com/office/officeart/2005/8/layout/process3"/>
    <dgm:cxn modelId="{5D662634-45A7-4D72-92B3-FC48BEB7AD9B}" type="presOf" srcId="{52977A6F-61C3-4347-88B0-5A55B282D828}" destId="{1FBD2851-E487-4A5F-9875-54C49C937C35}" srcOrd="0" destOrd="0" presId="urn:microsoft.com/office/officeart/2005/8/layout/process3"/>
    <dgm:cxn modelId="{E4B9D338-D626-446E-B614-1F5B1B5BEDD7}" srcId="{C6073CA9-1866-4347-94E1-4C3A7D0AEAF6}" destId="{B0D9E954-0B55-46DA-A556-1FE7CCFE4E20}" srcOrd="0" destOrd="0" parTransId="{36033DB9-05AC-4C4B-BD49-2CC74D5F6CD8}" sibTransId="{0819C35B-6A54-4FAD-BA85-4C01FDDDE3D5}"/>
    <dgm:cxn modelId="{81C18C5B-5798-42CF-ABE6-9536B9ECB87A}" srcId="{3D9B1FFC-8E9D-4166-AEF3-2F0C745569DB}" destId="{A6DBAB3F-CA28-4723-9CFF-4303C63DB671}" srcOrd="0" destOrd="0" parTransId="{5B3D3597-5004-4C01-84DA-7214A740F484}" sibTransId="{33E76B3B-1593-45DF-AE82-7C9D9D0DFCDB}"/>
    <dgm:cxn modelId="{05101D61-D8D0-4609-9B2D-AA2B6F798695}" type="presOf" srcId="{5EE1B192-0858-49A9-9F45-B28FC0582904}" destId="{08FCABED-40F8-4932-88D0-24C630CDD32F}" srcOrd="0" destOrd="0" presId="urn:microsoft.com/office/officeart/2005/8/layout/process3"/>
    <dgm:cxn modelId="{7E177185-38B5-4831-8161-92F639EAABBF}" srcId="{52977A6F-61C3-4347-88B0-5A55B282D828}" destId="{5EE1B192-0858-49A9-9F45-B28FC0582904}" srcOrd="0" destOrd="0" parTransId="{455161F1-7538-478E-844B-630215FC290E}" sibTransId="{DC467777-97C5-4E1B-A0E7-029EB5667158}"/>
    <dgm:cxn modelId="{BFD2838A-0153-497C-B3D3-006EBB8DF04C}" type="presOf" srcId="{52977A6F-61C3-4347-88B0-5A55B282D828}" destId="{AB4FF6E4-13A3-4E5F-9158-4292D2A8025D}" srcOrd="1" destOrd="0" presId="urn:microsoft.com/office/officeart/2005/8/layout/process3"/>
    <dgm:cxn modelId="{3C6CA8A0-77E3-4B14-9BC8-E6E5401CF01D}" srcId="{D8EDE546-9604-4615-B03D-3DBAD6F32186}" destId="{C6073CA9-1866-4347-94E1-4C3A7D0AEAF6}" srcOrd="2" destOrd="0" parTransId="{44D4665A-F909-4533-8E0E-0D2A7F615A44}" sibTransId="{11471EBE-E0A1-4AB9-903C-585898602B44}"/>
    <dgm:cxn modelId="{06FB13B0-DB46-47EA-BF06-DF05FEE339F1}" type="presOf" srcId="{A6DBAB3F-CA28-4723-9CFF-4303C63DB671}" destId="{FACCD515-0866-48AA-AE30-486EDC47EC7E}" srcOrd="0" destOrd="0" presId="urn:microsoft.com/office/officeart/2005/8/layout/process3"/>
    <dgm:cxn modelId="{4C773FC5-27EA-4A94-BD21-CED39163859A}" type="presOf" srcId="{B0D9E954-0B55-46DA-A556-1FE7CCFE4E20}" destId="{A5272EEA-F2FC-41FA-8C1B-17F129C04FC6}" srcOrd="0" destOrd="0" presId="urn:microsoft.com/office/officeart/2005/8/layout/process3"/>
    <dgm:cxn modelId="{059AB1DE-BB15-49BB-9978-AFA31F02C155}" type="presOf" srcId="{3D9B1FFC-8E9D-4166-AEF3-2F0C745569DB}" destId="{66725A72-8841-47BD-9CF3-42885576C38C}" srcOrd="0" destOrd="0" presId="urn:microsoft.com/office/officeart/2005/8/layout/process3"/>
    <dgm:cxn modelId="{09B243E6-BD62-48AF-91D6-CBCB3CA042D9}" type="presOf" srcId="{C6073CA9-1866-4347-94E1-4C3A7D0AEAF6}" destId="{9A46E19B-AF5E-4BBE-ACD1-7E2D9125765B}" srcOrd="1" destOrd="0" presId="urn:microsoft.com/office/officeart/2005/8/layout/process3"/>
    <dgm:cxn modelId="{943903F6-15D9-46FF-817A-9374BA2CDA8B}" type="presOf" srcId="{C727F461-B571-4807-A110-2F1250950ACA}" destId="{60A5563C-EBF3-45ED-AA15-559AB60EA349}" srcOrd="0" destOrd="0" presId="urn:microsoft.com/office/officeart/2005/8/layout/process3"/>
    <dgm:cxn modelId="{321FBF5C-8887-49DA-B48A-6CCC1247A675}" type="presParOf" srcId="{C3BEFAA7-B8CC-4814-BD14-2D45051EBFEA}" destId="{5ED7F92A-9ED6-4D69-822D-23E1812D592E}" srcOrd="0" destOrd="0" presId="urn:microsoft.com/office/officeart/2005/8/layout/process3"/>
    <dgm:cxn modelId="{02FCCCED-D052-4455-A0B6-CA5CBE35467A}" type="presParOf" srcId="{5ED7F92A-9ED6-4D69-822D-23E1812D592E}" destId="{66725A72-8841-47BD-9CF3-42885576C38C}" srcOrd="0" destOrd="0" presId="urn:microsoft.com/office/officeart/2005/8/layout/process3"/>
    <dgm:cxn modelId="{95A71272-02C9-40D2-9F0F-87F1FD785242}" type="presParOf" srcId="{5ED7F92A-9ED6-4D69-822D-23E1812D592E}" destId="{CF6A5634-C959-4FA2-BC52-6119E209406B}" srcOrd="1" destOrd="0" presId="urn:microsoft.com/office/officeart/2005/8/layout/process3"/>
    <dgm:cxn modelId="{72980078-AE9C-4A13-9563-0A0CEF982695}" type="presParOf" srcId="{5ED7F92A-9ED6-4D69-822D-23E1812D592E}" destId="{FACCD515-0866-48AA-AE30-486EDC47EC7E}" srcOrd="2" destOrd="0" presId="urn:microsoft.com/office/officeart/2005/8/layout/process3"/>
    <dgm:cxn modelId="{9A2C08C4-ADAA-42F1-A104-D28F4336AECF}" type="presParOf" srcId="{C3BEFAA7-B8CC-4814-BD14-2D45051EBFEA}" destId="{F9DB1962-725C-4E21-BD69-079B29DCB536}" srcOrd="1" destOrd="0" presId="urn:microsoft.com/office/officeart/2005/8/layout/process3"/>
    <dgm:cxn modelId="{094838E2-0ED7-457A-A444-E62C539201A3}" type="presParOf" srcId="{F9DB1962-725C-4E21-BD69-079B29DCB536}" destId="{D47D37AF-A3BC-4657-9C9B-CAA96F65C7BB}" srcOrd="0" destOrd="0" presId="urn:microsoft.com/office/officeart/2005/8/layout/process3"/>
    <dgm:cxn modelId="{836E46AC-7293-4F16-8232-B700913F6D60}" type="presParOf" srcId="{C3BEFAA7-B8CC-4814-BD14-2D45051EBFEA}" destId="{519D0851-995E-455D-8CDC-39BA207D4A06}" srcOrd="2" destOrd="0" presId="urn:microsoft.com/office/officeart/2005/8/layout/process3"/>
    <dgm:cxn modelId="{EB3EA4F3-9A2E-4466-BE53-51FC81E75698}" type="presParOf" srcId="{519D0851-995E-455D-8CDC-39BA207D4A06}" destId="{1FBD2851-E487-4A5F-9875-54C49C937C35}" srcOrd="0" destOrd="0" presId="urn:microsoft.com/office/officeart/2005/8/layout/process3"/>
    <dgm:cxn modelId="{1916E072-FF87-4DC6-B759-173182C2B2FC}" type="presParOf" srcId="{519D0851-995E-455D-8CDC-39BA207D4A06}" destId="{AB4FF6E4-13A3-4E5F-9158-4292D2A8025D}" srcOrd="1" destOrd="0" presId="urn:microsoft.com/office/officeart/2005/8/layout/process3"/>
    <dgm:cxn modelId="{C272EF9D-1935-4DF9-BE46-C0490B916450}" type="presParOf" srcId="{519D0851-995E-455D-8CDC-39BA207D4A06}" destId="{08FCABED-40F8-4932-88D0-24C630CDD32F}" srcOrd="2" destOrd="0" presId="urn:microsoft.com/office/officeart/2005/8/layout/process3"/>
    <dgm:cxn modelId="{CD442A16-C447-4753-B1A7-7D5E040DC878}" type="presParOf" srcId="{C3BEFAA7-B8CC-4814-BD14-2D45051EBFEA}" destId="{60A5563C-EBF3-45ED-AA15-559AB60EA349}" srcOrd="3" destOrd="0" presId="urn:microsoft.com/office/officeart/2005/8/layout/process3"/>
    <dgm:cxn modelId="{0264F671-9BEC-4EB0-BF32-A627414864C6}" type="presParOf" srcId="{60A5563C-EBF3-45ED-AA15-559AB60EA349}" destId="{5D65DE9B-397B-4D0B-BD8A-223C382157DE}" srcOrd="0" destOrd="0" presId="urn:microsoft.com/office/officeart/2005/8/layout/process3"/>
    <dgm:cxn modelId="{F6E60935-80EC-4536-A4FE-21F3937A56AE}" type="presParOf" srcId="{C3BEFAA7-B8CC-4814-BD14-2D45051EBFEA}" destId="{D0D6ABFC-4240-41D3-8B27-BCED2F8A1B67}" srcOrd="4" destOrd="0" presId="urn:microsoft.com/office/officeart/2005/8/layout/process3"/>
    <dgm:cxn modelId="{5A36D50E-666C-4167-9322-B000BD888B23}" type="presParOf" srcId="{D0D6ABFC-4240-41D3-8B27-BCED2F8A1B67}" destId="{2D8BAAF1-6C35-4568-A7AE-76CBE3374745}" srcOrd="0" destOrd="0" presId="urn:microsoft.com/office/officeart/2005/8/layout/process3"/>
    <dgm:cxn modelId="{D1E3F707-D1AE-43C3-A016-3FF7EB106F3A}" type="presParOf" srcId="{D0D6ABFC-4240-41D3-8B27-BCED2F8A1B67}" destId="{9A46E19B-AF5E-4BBE-ACD1-7E2D9125765B}" srcOrd="1" destOrd="0" presId="urn:microsoft.com/office/officeart/2005/8/layout/process3"/>
    <dgm:cxn modelId="{AEB4199A-8B89-4245-BE8B-ABB8EC6A4773}" type="presParOf" srcId="{D0D6ABFC-4240-41D3-8B27-BCED2F8A1B67}" destId="{A5272EEA-F2FC-41FA-8C1B-17F129C04FC6}"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6A5634-C959-4FA2-BC52-6119E209406B}">
      <dsp:nvSpPr>
        <dsp:cNvPr id="0" name=""/>
        <dsp:cNvSpPr/>
      </dsp:nvSpPr>
      <dsp:spPr>
        <a:xfrm>
          <a:off x="2136" y="294099"/>
          <a:ext cx="2070003" cy="9504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83820" numCol="1" spcCol="1270" anchor="t" anchorCtr="0">
          <a:noAutofit/>
        </a:bodyPr>
        <a:lstStyle/>
        <a:p>
          <a:pPr marL="0" lvl="0" indent="0" algn="l" defTabSz="977900">
            <a:lnSpc>
              <a:spcPct val="90000"/>
            </a:lnSpc>
            <a:spcBef>
              <a:spcPct val="0"/>
            </a:spcBef>
            <a:spcAft>
              <a:spcPct val="35000"/>
            </a:spcAft>
            <a:buNone/>
          </a:pPr>
          <a:r>
            <a:rPr lang="en-US" sz="2200" kern="1200" dirty="0"/>
            <a:t>Style</a:t>
          </a:r>
        </a:p>
      </dsp:txBody>
      <dsp:txXfrm>
        <a:off x="2136" y="294099"/>
        <a:ext cx="2070003" cy="633600"/>
      </dsp:txXfrm>
    </dsp:sp>
    <dsp:sp modelId="{FACCD515-0866-48AA-AE30-486EDC47EC7E}">
      <dsp:nvSpPr>
        <dsp:cNvPr id="0" name=""/>
        <dsp:cNvSpPr/>
      </dsp:nvSpPr>
      <dsp:spPr>
        <a:xfrm>
          <a:off x="205099" y="1127468"/>
          <a:ext cx="2512032" cy="1798261"/>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dirty="0"/>
            <a:t>List of visible nodes compiled into a tree</a:t>
          </a:r>
        </a:p>
      </dsp:txBody>
      <dsp:txXfrm>
        <a:off x="257768" y="1180137"/>
        <a:ext cx="2406694" cy="1692923"/>
      </dsp:txXfrm>
    </dsp:sp>
    <dsp:sp modelId="{F9DB1962-725C-4E21-BD69-079B29DCB536}">
      <dsp:nvSpPr>
        <dsp:cNvPr id="0" name=""/>
        <dsp:cNvSpPr/>
      </dsp:nvSpPr>
      <dsp:spPr>
        <a:xfrm rot="3467">
          <a:off x="2448530" y="432443"/>
          <a:ext cx="782404" cy="5153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2448530" y="535439"/>
        <a:ext cx="627793" cy="309223"/>
      </dsp:txXfrm>
    </dsp:sp>
    <dsp:sp modelId="{AB4FF6E4-13A3-4E5F-9158-4292D2A8025D}">
      <dsp:nvSpPr>
        <dsp:cNvPr id="0" name=""/>
        <dsp:cNvSpPr/>
      </dsp:nvSpPr>
      <dsp:spPr>
        <a:xfrm>
          <a:off x="3548375" y="297676"/>
          <a:ext cx="2070003" cy="9504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83820" numCol="1" spcCol="1270" anchor="t" anchorCtr="0">
          <a:noAutofit/>
        </a:bodyPr>
        <a:lstStyle/>
        <a:p>
          <a:pPr marL="0" lvl="0" indent="0" algn="l" defTabSz="977900">
            <a:lnSpc>
              <a:spcPct val="90000"/>
            </a:lnSpc>
            <a:spcBef>
              <a:spcPct val="0"/>
            </a:spcBef>
            <a:spcAft>
              <a:spcPct val="35000"/>
            </a:spcAft>
            <a:buNone/>
          </a:pPr>
          <a:r>
            <a:rPr lang="en-US" sz="2200" kern="1200" dirty="0"/>
            <a:t>Layout</a:t>
          </a:r>
        </a:p>
      </dsp:txBody>
      <dsp:txXfrm>
        <a:off x="3548375" y="297676"/>
        <a:ext cx="2070003" cy="633600"/>
      </dsp:txXfrm>
    </dsp:sp>
    <dsp:sp modelId="{08FCABED-40F8-4932-88D0-24C630CDD32F}">
      <dsp:nvSpPr>
        <dsp:cNvPr id="0" name=""/>
        <dsp:cNvSpPr/>
      </dsp:nvSpPr>
      <dsp:spPr>
        <a:xfrm>
          <a:off x="3718289" y="1138199"/>
          <a:ext cx="2578127" cy="178395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dirty="0"/>
            <a:t>Size &amp; position of each node is determined</a:t>
          </a:r>
        </a:p>
      </dsp:txBody>
      <dsp:txXfrm>
        <a:off x="3770539" y="1190449"/>
        <a:ext cx="2473627" cy="1679454"/>
      </dsp:txXfrm>
    </dsp:sp>
    <dsp:sp modelId="{60A5563C-EBF3-45ED-AA15-559AB60EA349}">
      <dsp:nvSpPr>
        <dsp:cNvPr id="0" name=""/>
        <dsp:cNvSpPr/>
      </dsp:nvSpPr>
      <dsp:spPr>
        <a:xfrm rot="21576650">
          <a:off x="5978403" y="418024"/>
          <a:ext cx="799937" cy="5153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5978405" y="521623"/>
        <a:ext cx="645326" cy="309223"/>
      </dsp:txXfrm>
    </dsp:sp>
    <dsp:sp modelId="{9A46E19B-AF5E-4BBE-ACD1-7E2D9125765B}">
      <dsp:nvSpPr>
        <dsp:cNvPr id="0" name=""/>
        <dsp:cNvSpPr/>
      </dsp:nvSpPr>
      <dsp:spPr>
        <a:xfrm>
          <a:off x="7127660" y="273365"/>
          <a:ext cx="2070003" cy="9504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83820" numCol="1" spcCol="1270" anchor="t" anchorCtr="0">
          <a:noAutofit/>
        </a:bodyPr>
        <a:lstStyle/>
        <a:p>
          <a:pPr marL="0" lvl="0" indent="0" algn="l" defTabSz="977900">
            <a:lnSpc>
              <a:spcPct val="90000"/>
            </a:lnSpc>
            <a:spcBef>
              <a:spcPct val="0"/>
            </a:spcBef>
            <a:spcAft>
              <a:spcPct val="35000"/>
            </a:spcAft>
            <a:buNone/>
          </a:pPr>
          <a:r>
            <a:rPr lang="en-US" sz="2200" kern="1200" dirty="0"/>
            <a:t>Paint</a:t>
          </a:r>
        </a:p>
      </dsp:txBody>
      <dsp:txXfrm>
        <a:off x="7127660" y="273365"/>
        <a:ext cx="2070003" cy="633600"/>
      </dsp:txXfrm>
    </dsp:sp>
    <dsp:sp modelId="{A5272EEA-F2FC-41FA-8C1B-17F129C04FC6}">
      <dsp:nvSpPr>
        <dsp:cNvPr id="0" name=""/>
        <dsp:cNvSpPr/>
      </dsp:nvSpPr>
      <dsp:spPr>
        <a:xfrm>
          <a:off x="7238311" y="1113891"/>
          <a:ext cx="2696655" cy="1783954"/>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dirty="0"/>
            <a:t>Each box is converted to pixel values on screen</a:t>
          </a:r>
        </a:p>
      </dsp:txBody>
      <dsp:txXfrm>
        <a:off x="7290561" y="1166141"/>
        <a:ext cx="2592155" cy="167945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2945659" cy="496332"/>
          </a:xfrm>
          <a:prstGeom prst="rect">
            <a:avLst/>
          </a:prstGeom>
        </p:spPr>
        <p:txBody>
          <a:bodyPr vert="horz" lIns="91432" tIns="45716" rIns="91432" bIns="45716" rtlCol="0"/>
          <a:lstStyle>
            <a:lvl1pPr algn="l">
              <a:defRPr sz="1200"/>
            </a:lvl1pPr>
          </a:lstStyle>
          <a:p>
            <a:r>
              <a:rPr lang="de-DE"/>
              <a:t>Text der Kopfzeile</a:t>
            </a:r>
          </a:p>
        </p:txBody>
      </p:sp>
      <p:sp>
        <p:nvSpPr>
          <p:cNvPr id="3" name="Datumsplatzhalter 2"/>
          <p:cNvSpPr>
            <a:spLocks noGrp="1"/>
          </p:cNvSpPr>
          <p:nvPr>
            <p:ph type="dt" sz="quarter" idx="1"/>
          </p:nvPr>
        </p:nvSpPr>
        <p:spPr>
          <a:xfrm>
            <a:off x="3850445" y="1"/>
            <a:ext cx="2945659" cy="496332"/>
          </a:xfrm>
          <a:prstGeom prst="rect">
            <a:avLst/>
          </a:prstGeom>
        </p:spPr>
        <p:txBody>
          <a:bodyPr vert="horz" lIns="91432" tIns="45716" rIns="91432" bIns="45716" rtlCol="0"/>
          <a:lstStyle>
            <a:lvl1pPr algn="r">
              <a:defRPr sz="1200"/>
            </a:lvl1pPr>
          </a:lstStyle>
          <a:p>
            <a:fld id="{479014F1-9E12-4B6E-9C7D-5791D88CEEC3}" type="datetime1">
              <a:rPr lang="de-DE" smtClean="0"/>
              <a:t>27.09.2023</a:t>
            </a:fld>
            <a:endParaRPr lang="de-DE"/>
          </a:p>
        </p:txBody>
      </p:sp>
      <p:sp>
        <p:nvSpPr>
          <p:cNvPr id="4" name="Fußzeilenplatzhalter 3"/>
          <p:cNvSpPr>
            <a:spLocks noGrp="1"/>
          </p:cNvSpPr>
          <p:nvPr>
            <p:ph type="ftr" sz="quarter" idx="2"/>
          </p:nvPr>
        </p:nvSpPr>
        <p:spPr>
          <a:xfrm>
            <a:off x="1" y="9428584"/>
            <a:ext cx="2945659" cy="496332"/>
          </a:xfrm>
          <a:prstGeom prst="rect">
            <a:avLst/>
          </a:prstGeom>
        </p:spPr>
        <p:txBody>
          <a:bodyPr vert="horz" lIns="91432" tIns="45716" rIns="91432" bIns="45716" rtlCol="0" anchor="b"/>
          <a:lstStyle>
            <a:lvl1pPr algn="l">
              <a:defRPr sz="1200"/>
            </a:lvl1pPr>
          </a:lstStyle>
          <a:p>
            <a:r>
              <a:rPr lang="de-DE"/>
              <a:t>Text der Fußzeile</a:t>
            </a:r>
          </a:p>
        </p:txBody>
      </p:sp>
      <p:sp>
        <p:nvSpPr>
          <p:cNvPr id="5" name="Foliennummernplatzhalter 4"/>
          <p:cNvSpPr>
            <a:spLocks noGrp="1"/>
          </p:cNvSpPr>
          <p:nvPr>
            <p:ph type="sldNum" sz="quarter" idx="3"/>
          </p:nvPr>
        </p:nvSpPr>
        <p:spPr>
          <a:xfrm>
            <a:off x="3850445" y="9428584"/>
            <a:ext cx="2945659" cy="496332"/>
          </a:xfrm>
          <a:prstGeom prst="rect">
            <a:avLst/>
          </a:prstGeom>
        </p:spPr>
        <p:txBody>
          <a:bodyPr vert="horz" lIns="91432" tIns="45716" rIns="91432" bIns="45716" rtlCol="0" anchor="b"/>
          <a:lstStyle>
            <a:lvl1pPr algn="r">
              <a:defRPr sz="1200"/>
            </a:lvl1pPr>
          </a:lstStyle>
          <a:p>
            <a:fld id="{D584D4DD-0EAA-4244-BC03-ECEA8EDC466D}" type="slidenum">
              <a:rPr lang="de-DE" smtClean="0"/>
              <a:t>‹#›</a:t>
            </a:fld>
            <a:endParaRPr lang="de-DE"/>
          </a:p>
        </p:txBody>
      </p:sp>
    </p:spTree>
    <p:extLst>
      <p:ext uri="{BB962C8B-B14F-4D97-AF65-F5344CB8AC3E}">
        <p14:creationId xmlns:p14="http://schemas.microsoft.com/office/powerpoint/2010/main" val="2987791544"/>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2.jpg>
</file>

<file path=ppt/media/image3.jpg>
</file>

<file path=ppt/media/image4.png>
</file>

<file path=ppt/media/image5.jp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oliennummernplatzhalter 6"/>
          <p:cNvSpPr>
            <a:spLocks noGrp="1"/>
          </p:cNvSpPr>
          <p:nvPr>
            <p:ph type="sldNum" sz="quarter" idx="5"/>
          </p:nvPr>
        </p:nvSpPr>
        <p:spPr>
          <a:xfrm>
            <a:off x="2972211" y="9428584"/>
            <a:ext cx="853252" cy="496332"/>
          </a:xfrm>
          <a:prstGeom prst="rect">
            <a:avLst/>
          </a:prstGeom>
        </p:spPr>
        <p:txBody>
          <a:bodyPr vert="horz" lIns="91432" tIns="45716" rIns="91432" bIns="45716" rtlCol="0" anchor="b"/>
          <a:lstStyle>
            <a:lvl1pPr algn="ctr">
              <a:defRPr sz="1200">
                <a:solidFill>
                  <a:schemeClr val="bg2"/>
                </a:solidFill>
              </a:defRPr>
            </a:lvl1pPr>
          </a:lstStyle>
          <a:p>
            <a:fld id="{B280112D-8454-448C-8A04-1F3237E367D5}" type="slidenum">
              <a:rPr lang="de-DE" smtClean="0"/>
              <a:pPr/>
              <a:t>‹#›</a:t>
            </a:fld>
            <a:endParaRPr lang="de-DE" dirty="0"/>
          </a:p>
        </p:txBody>
      </p:sp>
      <p:sp>
        <p:nvSpPr>
          <p:cNvPr id="3" name="Datumsplatzhalter 2"/>
          <p:cNvSpPr>
            <a:spLocks noGrp="1"/>
          </p:cNvSpPr>
          <p:nvPr>
            <p:ph type="dt" idx="1"/>
          </p:nvPr>
        </p:nvSpPr>
        <p:spPr>
          <a:xfrm>
            <a:off x="3850445" y="9430306"/>
            <a:ext cx="2945659" cy="496332"/>
          </a:xfrm>
          <a:prstGeom prst="rect">
            <a:avLst/>
          </a:prstGeom>
        </p:spPr>
        <p:txBody>
          <a:bodyPr vert="horz" lIns="91432" tIns="45716" rIns="179985" bIns="45716" rtlCol="0" anchor="b"/>
          <a:lstStyle>
            <a:lvl1pPr algn="r">
              <a:defRPr sz="1000">
                <a:solidFill>
                  <a:schemeClr val="bg2"/>
                </a:solidFill>
              </a:defRPr>
            </a:lvl1pPr>
          </a:lstStyle>
          <a:p>
            <a:fld id="{2580E220-EDF6-4D26-8ABA-677BA55902A8}" type="datetime1">
              <a:rPr lang="de-DE" smtClean="0"/>
              <a:pPr/>
              <a:t>27.09.2023</a:t>
            </a:fld>
            <a:endParaRPr lang="de-DE"/>
          </a:p>
        </p:txBody>
      </p:sp>
      <p:sp>
        <p:nvSpPr>
          <p:cNvPr id="4" name="Folienbildplatzhalter 3"/>
          <p:cNvSpPr>
            <a:spLocks noGrp="1" noRot="1" noChangeAspect="1"/>
          </p:cNvSpPr>
          <p:nvPr>
            <p:ph type="sldImg" idx="2"/>
          </p:nvPr>
        </p:nvSpPr>
        <p:spPr>
          <a:xfrm>
            <a:off x="44" y="0"/>
            <a:ext cx="6796059" cy="3823379"/>
          </a:xfrm>
          <a:prstGeom prst="rect">
            <a:avLst/>
          </a:prstGeom>
          <a:noFill/>
          <a:ln w="6350">
            <a:solidFill>
              <a:schemeClr val="tx2"/>
            </a:solidFill>
          </a:ln>
        </p:spPr>
        <p:txBody>
          <a:bodyPr vert="horz" lIns="91432" tIns="45716" rIns="91432" bIns="45716" rtlCol="0" anchor="ctr"/>
          <a:lstStyle/>
          <a:p>
            <a:endParaRPr lang="de-DE"/>
          </a:p>
        </p:txBody>
      </p:sp>
      <p:sp>
        <p:nvSpPr>
          <p:cNvPr id="6" name="Fußzeilenplatzhalter 5"/>
          <p:cNvSpPr>
            <a:spLocks noGrp="1"/>
          </p:cNvSpPr>
          <p:nvPr>
            <p:ph type="ftr" sz="quarter" idx="4"/>
          </p:nvPr>
        </p:nvSpPr>
        <p:spPr>
          <a:xfrm>
            <a:off x="1" y="9428584"/>
            <a:ext cx="2945659" cy="496332"/>
          </a:xfrm>
          <a:prstGeom prst="rect">
            <a:avLst/>
          </a:prstGeom>
        </p:spPr>
        <p:txBody>
          <a:bodyPr vert="horz" lIns="179985" tIns="45716" rIns="91432" bIns="45716" rtlCol="0" anchor="b"/>
          <a:lstStyle>
            <a:lvl1pPr algn="l">
              <a:defRPr sz="1000">
                <a:solidFill>
                  <a:schemeClr val="bg2"/>
                </a:solidFill>
              </a:defRPr>
            </a:lvl1pPr>
          </a:lstStyle>
          <a:p>
            <a:r>
              <a:rPr lang="de-DE"/>
              <a:t>Text der Fußzeile</a:t>
            </a:r>
          </a:p>
        </p:txBody>
      </p:sp>
      <p:cxnSp>
        <p:nvCxnSpPr>
          <p:cNvPr id="9" name="Gerader Verbinder 8"/>
          <p:cNvCxnSpPr/>
          <p:nvPr/>
        </p:nvCxnSpPr>
        <p:spPr>
          <a:xfrm>
            <a:off x="1" y="9430306"/>
            <a:ext cx="6797675" cy="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5" name="Notizenplatzhalter 4"/>
          <p:cNvSpPr>
            <a:spLocks noGrp="1"/>
          </p:cNvSpPr>
          <p:nvPr>
            <p:ph type="body" sz="quarter" idx="3"/>
          </p:nvPr>
        </p:nvSpPr>
        <p:spPr>
          <a:xfrm>
            <a:off x="1" y="3823379"/>
            <a:ext cx="6796102" cy="5606927"/>
          </a:xfrm>
          <a:prstGeom prst="rect">
            <a:avLst/>
          </a:prstGeom>
        </p:spPr>
        <p:txBody>
          <a:bodyPr vert="horz" lIns="252000" tIns="190784" rIns="179985" bIns="45716"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1620462188"/>
      </p:ext>
    </p:extLst>
  </p:cSld>
  <p:clrMap bg1="lt1" tx1="dk1" bg2="lt2" tx2="dk2" accent1="accent1" accent2="accent2" accent3="accent3" accent4="accent4" accent5="accent5" accent6="accent6" hlink="hlink" folHlink="folHlink"/>
  <p:hf/>
  <p:notesStyle>
    <a:lvl1pPr marL="180000" indent="-180000" algn="l" defTabSz="914400" rtl="0" eaLnBrk="1" latinLnBrk="0" hangingPunct="1">
      <a:buFont typeface="Wingdings" panose="05000000000000000000" pitchFamily="2" charset="2"/>
      <a:buChar char="§"/>
      <a:defRPr sz="1200" kern="1200">
        <a:solidFill>
          <a:schemeClr val="tx1"/>
        </a:solidFill>
        <a:latin typeface="+mn-lt"/>
        <a:ea typeface="+mn-ea"/>
        <a:cs typeface="+mn-cs"/>
      </a:defRPr>
    </a:lvl1pPr>
    <a:lvl2pPr marL="378000" indent="-180000" algn="l" defTabSz="914400" rtl="0" eaLnBrk="1" latinLnBrk="0" hangingPunct="1">
      <a:buFont typeface="Symbol" panose="05050102010706020507" pitchFamily="18" charset="2"/>
      <a:buChar char="-"/>
      <a:defRPr sz="1200" kern="1200">
        <a:solidFill>
          <a:schemeClr val="tx1"/>
        </a:solidFill>
        <a:latin typeface="+mn-lt"/>
        <a:ea typeface="+mn-ea"/>
        <a:cs typeface="+mn-cs"/>
      </a:defRPr>
    </a:lvl2pPr>
    <a:lvl3pPr marL="576000" indent="-180000" algn="l" defTabSz="914400" rtl="0" eaLnBrk="1" latinLnBrk="0" hangingPunct="1">
      <a:buFont typeface="Symbol" panose="05050102010706020507" pitchFamily="18" charset="2"/>
      <a:buChar char="-"/>
      <a:defRPr sz="1200" kern="1200">
        <a:solidFill>
          <a:schemeClr val="tx1"/>
        </a:solidFill>
        <a:latin typeface="+mn-lt"/>
        <a:ea typeface="+mn-ea"/>
        <a:cs typeface="+mn-cs"/>
      </a:defRPr>
    </a:lvl3pPr>
    <a:lvl4pPr marL="774000" indent="-180000" algn="l" defTabSz="914400" rtl="0" eaLnBrk="1" latinLnBrk="0" hangingPunct="1">
      <a:buFont typeface="Symbol" panose="05050102010706020507" pitchFamily="18" charset="2"/>
      <a:buChar char="-"/>
      <a:defRPr sz="1200" kern="1200">
        <a:solidFill>
          <a:schemeClr val="tx1"/>
        </a:solidFill>
        <a:latin typeface="+mn-lt"/>
        <a:ea typeface="+mn-ea"/>
        <a:cs typeface="+mn-cs"/>
      </a:defRPr>
    </a:lvl4pPr>
    <a:lvl5pPr marL="972000" indent="-180000" algn="l" defTabSz="914400" rtl="0" eaLnBrk="1" latinLnBrk="0" hangingPunct="1">
      <a:buFont typeface="Symbol" panose="05050102010706020507" pitchFamily="18" charset="2"/>
      <a:buChar char="-"/>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with picture">
    <p:bg bwMode="gray">
      <p:bgRef idx="1001">
        <a:schemeClr val="bg1"/>
      </p:bgRef>
    </p:bg>
    <p:spTree>
      <p:nvGrpSpPr>
        <p:cNvPr id="1" name=""/>
        <p:cNvGrpSpPr/>
        <p:nvPr/>
      </p:nvGrpSpPr>
      <p:grpSpPr>
        <a:xfrm>
          <a:off x="0" y="0"/>
          <a:ext cx="0" cy="0"/>
          <a:chOff x="0" y="0"/>
          <a:chExt cx="0" cy="0"/>
        </a:xfrm>
      </p:grpSpPr>
      <p:sp>
        <p:nvSpPr>
          <p:cNvPr id="6"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pic>
        <p:nvPicPr>
          <p:cNvPr id="3" name="Grafik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090800"/>
            <a:ext cx="12202668" cy="5769864"/>
          </a:xfrm>
          <a:prstGeom prst="rect">
            <a:avLst/>
          </a:prstGeom>
        </p:spPr>
      </p:pic>
    </p:spTree>
    <p:extLst>
      <p:ext uri="{BB962C8B-B14F-4D97-AF65-F5344CB8AC3E}">
        <p14:creationId xmlns:p14="http://schemas.microsoft.com/office/powerpoint/2010/main" val="190497495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2 text + 3 pictures">
    <p:spTree>
      <p:nvGrpSpPr>
        <p:cNvPr id="1" name=""/>
        <p:cNvGrpSpPr/>
        <p:nvPr/>
      </p:nvGrpSpPr>
      <p:grpSpPr>
        <a:xfrm>
          <a:off x="0" y="0"/>
          <a:ext cx="0" cy="0"/>
          <a:chOff x="0" y="0"/>
          <a:chExt cx="0" cy="0"/>
        </a:xfrm>
      </p:grpSpPr>
      <p:sp>
        <p:nvSpPr>
          <p:cNvPr id="4" name="Bildplatzhalter 3"/>
          <p:cNvSpPr>
            <a:spLocks noGrp="1"/>
          </p:cNvSpPr>
          <p:nvPr>
            <p:ph type="pic" sz="quarter" idx="14" hasCustomPrompt="1"/>
          </p:nvPr>
        </p:nvSpPr>
        <p:spPr bwMode="gray">
          <a:xfrm>
            <a:off x="6096000" y="1090800"/>
            <a:ext cx="6096000" cy="2880000"/>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6" name="Textplatzhalter 5"/>
          <p:cNvSpPr>
            <a:spLocks noGrp="1"/>
          </p:cNvSpPr>
          <p:nvPr>
            <p:ph type="body" sz="quarter" idx="15" hasCustomPrompt="1"/>
          </p:nvPr>
        </p:nvSpPr>
        <p:spPr bwMode="gray">
          <a:xfrm>
            <a:off x="3" y="1090799"/>
            <a:ext cx="6096000" cy="5331600"/>
          </a:xfrm>
          <a:prstGeom prst="rect">
            <a:avLst/>
          </a:prstGeom>
        </p:spPr>
        <p:txBody>
          <a:bodyPr/>
          <a:lstStyle>
            <a:lvl1pPr>
              <a:defRPr baseline="0"/>
            </a:lvl1p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a:p>
            <a:pPr lvl="0"/>
            <a:endParaRPr lang="en-US" noProof="0" dirty="0"/>
          </a:p>
        </p:txBody>
      </p:sp>
      <p:sp>
        <p:nvSpPr>
          <p:cNvPr id="7"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8" name="Fußzeilenplatzhalter 4"/>
          <p:cNvSpPr>
            <a:spLocks noGrp="1"/>
          </p:cNvSpPr>
          <p:nvPr>
            <p:ph type="ftr" sz="quarter" idx="3"/>
          </p:nvPr>
        </p:nvSpPr>
        <p:spPr bwMode="gray">
          <a:xfrm>
            <a:off x="767408" y="6416676"/>
            <a:ext cx="4640201" cy="441325"/>
          </a:xfrm>
          <a:prstGeom prst="rect">
            <a:avLst/>
          </a:prstGeom>
        </p:spPr>
        <p:txBody>
          <a:bodyPr vert="horz" lIns="90000" tIns="36000" rIns="91440" bIns="36000" rtlCol="0" anchor="ctr"/>
          <a:lstStyle>
            <a:lvl1pPr algn="l">
              <a:defRPr sz="1100">
                <a:solidFill>
                  <a:schemeClr val="accent1"/>
                </a:solidFill>
                <a:latin typeface="Arial" pitchFamily="34" charset="0"/>
                <a:cs typeface="Arial" pitchFamily="34" charset="0"/>
              </a:defRPr>
            </a:lvl1pPr>
          </a:lstStyle>
          <a:p>
            <a:endParaRPr lang="de-DE" dirty="0"/>
          </a:p>
        </p:txBody>
      </p:sp>
      <p:sp>
        <p:nvSpPr>
          <p:cNvPr id="9" name="Foliennummernplatzhalter 5"/>
          <p:cNvSpPr>
            <a:spLocks noGrp="1"/>
          </p:cNvSpPr>
          <p:nvPr>
            <p:ph type="sldNum" sz="quarter" idx="4"/>
          </p:nvPr>
        </p:nvSpPr>
        <p:spPr bwMode="gray">
          <a:xfrm>
            <a:off x="2200" y="6416676"/>
            <a:ext cx="765208" cy="441325"/>
          </a:xfrm>
          <a:prstGeom prst="rect">
            <a:avLst/>
          </a:prstGeom>
        </p:spPr>
        <p:txBody>
          <a:bodyPr vert="horz" lIns="234000" tIns="45720" rIns="3600" bIns="45720" rtlCol="0" anchor="ctr"/>
          <a:lstStyle>
            <a:lvl1pPr algn="l">
              <a:defRPr sz="1100">
                <a:solidFill>
                  <a:schemeClr val="accent1"/>
                </a:solidFill>
                <a:latin typeface="Arial" pitchFamily="34" charset="0"/>
                <a:cs typeface="Arial" pitchFamily="34" charset="0"/>
              </a:defRPr>
            </a:lvl1pPr>
          </a:lstStyle>
          <a:p>
            <a:fld id="{A930EF64-91C9-4EBD-82F9-3643AB15A28C}" type="slidenum">
              <a:rPr lang="de-DE" smtClean="0"/>
              <a:pPr/>
              <a:t>‹#›</a:t>
            </a:fld>
            <a:endParaRPr lang="de-DE" dirty="0"/>
          </a:p>
        </p:txBody>
      </p:sp>
      <p:sp>
        <p:nvSpPr>
          <p:cNvPr id="3" name="Bildplatzhalter 2"/>
          <p:cNvSpPr>
            <a:spLocks noGrp="1"/>
          </p:cNvSpPr>
          <p:nvPr>
            <p:ph type="pic" sz="quarter" idx="16" hasCustomPrompt="1"/>
          </p:nvPr>
        </p:nvSpPr>
        <p:spPr bwMode="gray">
          <a:xfrm>
            <a:off x="6096000" y="3978000"/>
            <a:ext cx="3048000" cy="2880000"/>
          </a:xfr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10" name="Bildplatzhalter 9"/>
          <p:cNvSpPr>
            <a:spLocks noGrp="1"/>
          </p:cNvSpPr>
          <p:nvPr>
            <p:ph type="pic" sz="quarter" idx="17" hasCustomPrompt="1"/>
          </p:nvPr>
        </p:nvSpPr>
        <p:spPr bwMode="gray">
          <a:xfrm>
            <a:off x="9144000" y="3978000"/>
            <a:ext cx="3048000" cy="2880000"/>
          </a:xfr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p:txBody>
      </p:sp>
    </p:spTree>
    <p:extLst>
      <p:ext uri="{BB962C8B-B14F-4D97-AF65-F5344CB8AC3E}">
        <p14:creationId xmlns:p14="http://schemas.microsoft.com/office/powerpoint/2010/main" val="147806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 + 3 small pictures">
    <p:spTree>
      <p:nvGrpSpPr>
        <p:cNvPr id="1" name=""/>
        <p:cNvGrpSpPr/>
        <p:nvPr/>
      </p:nvGrpSpPr>
      <p:grpSpPr>
        <a:xfrm>
          <a:off x="0" y="0"/>
          <a:ext cx="0" cy="0"/>
          <a:chOff x="0" y="0"/>
          <a:chExt cx="0" cy="0"/>
        </a:xfrm>
      </p:grpSpPr>
      <p:sp>
        <p:nvSpPr>
          <p:cNvPr id="6" name="Textplatzhalter 5"/>
          <p:cNvSpPr>
            <a:spLocks noGrp="1"/>
          </p:cNvSpPr>
          <p:nvPr>
            <p:ph type="body" sz="quarter" idx="15" hasCustomPrompt="1"/>
          </p:nvPr>
        </p:nvSpPr>
        <p:spPr bwMode="gray">
          <a:xfrm>
            <a:off x="1" y="1090800"/>
            <a:ext cx="8114400" cy="5331600"/>
          </a:xfrm>
          <a:prstGeom prst="rect">
            <a:avLst/>
          </a:prstGeom>
        </p:spPr>
        <p:txBody>
          <a:bodyPr/>
          <a:lstStyle>
            <a:lvl1pPr>
              <a:defRPr/>
            </a:lvl1p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a:p>
            <a:pPr lvl="0"/>
            <a:endParaRPr lang="en-US" noProof="0" dirty="0"/>
          </a:p>
        </p:txBody>
      </p:sp>
      <p:sp>
        <p:nvSpPr>
          <p:cNvPr id="13" name="Bildplatzhalter 12"/>
          <p:cNvSpPr>
            <a:spLocks noGrp="1"/>
          </p:cNvSpPr>
          <p:nvPr>
            <p:ph type="pic" sz="quarter" idx="16" hasCustomPrompt="1"/>
          </p:nvPr>
        </p:nvSpPr>
        <p:spPr bwMode="gray">
          <a:xfrm>
            <a:off x="8134800" y="4935600"/>
            <a:ext cx="4057200" cy="1922400"/>
          </a:xfrm>
          <a:prstGeom prst="rect">
            <a:avLst/>
          </a:prstGeom>
          <a:ln w="6350">
            <a:solidFill>
              <a:schemeClr val="bg1">
                <a:lumMod val="95000"/>
              </a:schemeClr>
            </a:solidFill>
            <a:miter lim="800000"/>
          </a:ln>
        </p:spPr>
        <p:txBody>
          <a:bodyPr/>
          <a:lstStyle>
            <a:lvl1pPr marL="0" indent="0">
              <a:buNone/>
              <a:defRPr sz="1800"/>
            </a:lvl1pPr>
          </a:lstStyle>
          <a:p>
            <a:r>
              <a:rPr lang="en-US" noProof="0" dirty="0"/>
              <a:t>Click on symbol to add picture</a:t>
            </a:r>
          </a:p>
        </p:txBody>
      </p:sp>
      <p:sp>
        <p:nvSpPr>
          <p:cNvPr id="9" name="Bildplatzhalter 12"/>
          <p:cNvSpPr>
            <a:spLocks noGrp="1"/>
          </p:cNvSpPr>
          <p:nvPr>
            <p:ph type="pic" sz="quarter" idx="17" hasCustomPrompt="1"/>
          </p:nvPr>
        </p:nvSpPr>
        <p:spPr bwMode="gray">
          <a:xfrm>
            <a:off x="8134800" y="3013200"/>
            <a:ext cx="4057200" cy="1922400"/>
          </a:xfrm>
          <a:prstGeom prst="rect">
            <a:avLst/>
          </a:prstGeom>
          <a:ln w="6350">
            <a:solidFill>
              <a:schemeClr val="bg1">
                <a:lumMod val="95000"/>
              </a:schemeClr>
            </a:solidFill>
            <a:miter lim="800000"/>
          </a:ln>
        </p:spPr>
        <p:txBody>
          <a:bodyPr/>
          <a:lstStyle>
            <a:lvl1pPr marL="0" indent="0">
              <a:buNone/>
              <a:defRPr sz="1800"/>
            </a:lvl1pPr>
          </a:lstStyle>
          <a:p>
            <a:r>
              <a:rPr lang="en-US" noProof="0" dirty="0"/>
              <a:t>Click on symbol to add picture</a:t>
            </a:r>
          </a:p>
        </p:txBody>
      </p:sp>
      <p:sp>
        <p:nvSpPr>
          <p:cNvPr id="11" name="Bildplatzhalter 12"/>
          <p:cNvSpPr>
            <a:spLocks noGrp="1"/>
          </p:cNvSpPr>
          <p:nvPr>
            <p:ph type="pic" sz="quarter" idx="18" hasCustomPrompt="1"/>
          </p:nvPr>
        </p:nvSpPr>
        <p:spPr bwMode="gray">
          <a:xfrm>
            <a:off x="8134800" y="1090800"/>
            <a:ext cx="4057200" cy="1922400"/>
          </a:xfrm>
          <a:prstGeom prst="rect">
            <a:avLst/>
          </a:prstGeom>
          <a:ln w="6350">
            <a:solidFill>
              <a:schemeClr val="bg1">
                <a:lumMod val="95000"/>
              </a:schemeClr>
            </a:solidFill>
            <a:miter lim="800000"/>
          </a:ln>
        </p:spPr>
        <p:txBody>
          <a:bodyPr/>
          <a:lstStyle>
            <a:lvl1pPr marL="0" indent="0">
              <a:buNone/>
              <a:defRPr sz="1800"/>
            </a:lvl1pPr>
          </a:lstStyle>
          <a:p>
            <a:r>
              <a:rPr lang="en-US" noProof="0" dirty="0"/>
              <a:t>Click on symbol to add picture</a:t>
            </a:r>
          </a:p>
        </p:txBody>
      </p:sp>
      <p:sp>
        <p:nvSpPr>
          <p:cNvPr id="10"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12" name="Fußzeilenplatzhalter 4"/>
          <p:cNvSpPr>
            <a:spLocks noGrp="1"/>
          </p:cNvSpPr>
          <p:nvPr>
            <p:ph type="ftr" sz="quarter" idx="3"/>
          </p:nvPr>
        </p:nvSpPr>
        <p:spPr bwMode="gray">
          <a:xfrm>
            <a:off x="767408" y="6416676"/>
            <a:ext cx="4640201" cy="441325"/>
          </a:xfrm>
          <a:prstGeom prst="rect">
            <a:avLst/>
          </a:prstGeom>
        </p:spPr>
        <p:txBody>
          <a:bodyPr vert="horz" lIns="90000" tIns="36000" rIns="91440" bIns="36000" rtlCol="0" anchor="ctr"/>
          <a:lstStyle>
            <a:lvl1pPr algn="l">
              <a:defRPr sz="1100">
                <a:solidFill>
                  <a:schemeClr val="accent1"/>
                </a:solidFill>
                <a:latin typeface="Arial" pitchFamily="34" charset="0"/>
                <a:cs typeface="Arial" pitchFamily="34" charset="0"/>
              </a:defRPr>
            </a:lvl1pPr>
          </a:lstStyle>
          <a:p>
            <a:endParaRPr lang="de-DE" dirty="0"/>
          </a:p>
        </p:txBody>
      </p:sp>
      <p:sp>
        <p:nvSpPr>
          <p:cNvPr id="14" name="Foliennummernplatzhalter 5"/>
          <p:cNvSpPr>
            <a:spLocks noGrp="1"/>
          </p:cNvSpPr>
          <p:nvPr>
            <p:ph type="sldNum" sz="quarter" idx="4"/>
          </p:nvPr>
        </p:nvSpPr>
        <p:spPr bwMode="gray">
          <a:xfrm>
            <a:off x="2200" y="6416676"/>
            <a:ext cx="765208" cy="441325"/>
          </a:xfrm>
          <a:prstGeom prst="rect">
            <a:avLst/>
          </a:prstGeom>
        </p:spPr>
        <p:txBody>
          <a:bodyPr vert="horz" lIns="234000" tIns="45720" rIns="3600" bIns="45720" rtlCol="0" anchor="ctr"/>
          <a:lstStyle>
            <a:lvl1pPr algn="l">
              <a:defRPr sz="1100">
                <a:solidFill>
                  <a:schemeClr val="accent1"/>
                </a:solidFill>
                <a:latin typeface="Arial" pitchFamily="34" charset="0"/>
                <a:cs typeface="Arial" pitchFamily="34" charset="0"/>
              </a:defRPr>
            </a:lvl1pPr>
          </a:lstStyle>
          <a:p>
            <a:fld id="{A930EF64-91C9-4EBD-82F9-3643AB15A28C}" type="slidenum">
              <a:rPr lang="de-DE" smtClean="0"/>
              <a:pPr/>
              <a:t>‹#›</a:t>
            </a:fld>
            <a:endParaRPr lang="de-DE" dirty="0"/>
          </a:p>
        </p:txBody>
      </p:sp>
    </p:spTree>
    <p:extLst>
      <p:ext uri="{BB962C8B-B14F-4D97-AF65-F5344CB8AC3E}">
        <p14:creationId xmlns:p14="http://schemas.microsoft.com/office/powerpoint/2010/main" val="27351559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screen picture">
    <p:spTree>
      <p:nvGrpSpPr>
        <p:cNvPr id="1" name=""/>
        <p:cNvGrpSpPr/>
        <p:nvPr/>
      </p:nvGrpSpPr>
      <p:grpSpPr>
        <a:xfrm>
          <a:off x="0" y="0"/>
          <a:ext cx="0" cy="0"/>
          <a:chOff x="0" y="0"/>
          <a:chExt cx="0" cy="0"/>
        </a:xfrm>
      </p:grpSpPr>
      <p:sp>
        <p:nvSpPr>
          <p:cNvPr id="10" name="Bildplatzhalter 6"/>
          <p:cNvSpPr>
            <a:spLocks noGrp="1"/>
          </p:cNvSpPr>
          <p:nvPr>
            <p:ph type="pic" sz="quarter" idx="14" hasCustomPrompt="1"/>
          </p:nvPr>
        </p:nvSpPr>
        <p:spPr bwMode="gray">
          <a:xfrm>
            <a:off x="0" y="1090800"/>
            <a:ext cx="12201600" cy="5767200"/>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6"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Tree>
    <p:extLst>
      <p:ext uri="{BB962C8B-B14F-4D97-AF65-F5344CB8AC3E}">
        <p14:creationId xmlns:p14="http://schemas.microsoft.com/office/powerpoint/2010/main" val="6851439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ull-screen picture with text overlay">
    <p:spTree>
      <p:nvGrpSpPr>
        <p:cNvPr id="1" name=""/>
        <p:cNvGrpSpPr/>
        <p:nvPr/>
      </p:nvGrpSpPr>
      <p:grpSpPr>
        <a:xfrm>
          <a:off x="0" y="0"/>
          <a:ext cx="0" cy="0"/>
          <a:chOff x="0" y="0"/>
          <a:chExt cx="0" cy="0"/>
        </a:xfrm>
      </p:grpSpPr>
      <p:sp>
        <p:nvSpPr>
          <p:cNvPr id="10" name="Bildplatzhalter 6"/>
          <p:cNvSpPr>
            <a:spLocks noGrp="1"/>
          </p:cNvSpPr>
          <p:nvPr>
            <p:ph type="pic" sz="quarter" idx="14" hasCustomPrompt="1"/>
          </p:nvPr>
        </p:nvSpPr>
        <p:spPr bwMode="gray">
          <a:xfrm>
            <a:off x="0" y="1090800"/>
            <a:ext cx="12201600" cy="5767200"/>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6" name="Textplatzhalter 5"/>
          <p:cNvSpPr>
            <a:spLocks noGrp="1"/>
          </p:cNvSpPr>
          <p:nvPr>
            <p:ph type="body" sz="quarter" idx="15" hasCustomPrompt="1"/>
          </p:nvPr>
        </p:nvSpPr>
        <p:spPr bwMode="gray">
          <a:xfrm>
            <a:off x="2" y="1090800"/>
            <a:ext cx="4066116" cy="5767200"/>
          </a:xfrm>
          <a:prstGeom prst="rect">
            <a:avLst/>
          </a:prstGeom>
          <a:solidFill>
            <a:srgbClr val="FFFFFF">
              <a:alpha val="74902"/>
            </a:srgbClr>
          </a:solidFill>
        </p:spPr>
        <p:txBody>
          <a:bodyPr lIns="450000" tIns="190800"/>
          <a:lstStyle>
            <a:lvl1pPr>
              <a:defRPr baseline="0"/>
            </a:lvl1pPr>
          </a:lstStyle>
          <a:p>
            <a:pPr lvl="0"/>
            <a:r>
              <a:rPr lang="en-US" noProof="0" dirty="0"/>
              <a:t>Click to edit text</a:t>
            </a:r>
          </a:p>
        </p:txBody>
      </p:sp>
      <p:sp>
        <p:nvSpPr>
          <p:cNvPr id="7"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Tree>
    <p:extLst>
      <p:ext uri="{BB962C8B-B14F-4D97-AF65-F5344CB8AC3E}">
        <p14:creationId xmlns:p14="http://schemas.microsoft.com/office/powerpoint/2010/main" val="14973679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pplications">
    <p:spTree>
      <p:nvGrpSpPr>
        <p:cNvPr id="1" name=""/>
        <p:cNvGrpSpPr/>
        <p:nvPr/>
      </p:nvGrpSpPr>
      <p:grpSpPr>
        <a:xfrm>
          <a:off x="0" y="0"/>
          <a:ext cx="0" cy="0"/>
          <a:chOff x="0" y="0"/>
          <a:chExt cx="0" cy="0"/>
        </a:xfrm>
      </p:grpSpPr>
      <p:sp>
        <p:nvSpPr>
          <p:cNvPr id="10" name="Bildplatzhalter 6"/>
          <p:cNvSpPr>
            <a:spLocks noGrp="1"/>
          </p:cNvSpPr>
          <p:nvPr>
            <p:ph type="pic" sz="quarter" idx="14" hasCustomPrompt="1"/>
          </p:nvPr>
        </p:nvSpPr>
        <p:spPr bwMode="gray">
          <a:xfrm>
            <a:off x="0" y="1090800"/>
            <a:ext cx="12201600" cy="5767200"/>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6" name="Textplatzhalter 5"/>
          <p:cNvSpPr>
            <a:spLocks noGrp="1"/>
          </p:cNvSpPr>
          <p:nvPr>
            <p:ph type="body" sz="quarter" idx="15" hasCustomPrompt="1"/>
          </p:nvPr>
        </p:nvSpPr>
        <p:spPr bwMode="gray">
          <a:xfrm>
            <a:off x="2" y="1090800"/>
            <a:ext cx="4066116" cy="5767200"/>
          </a:xfrm>
          <a:prstGeom prst="rect">
            <a:avLst/>
          </a:prstGeom>
          <a:solidFill>
            <a:srgbClr val="FFFFFF">
              <a:alpha val="74902"/>
            </a:srgbClr>
          </a:solidFill>
        </p:spPr>
        <p:txBody>
          <a:bodyPr lIns="450000" tIns="190800"/>
          <a:lstStyle>
            <a:lvl1pPr>
              <a:defRPr sz="1800" baseline="0"/>
            </a:lvl1pPr>
          </a:lstStyle>
          <a:p>
            <a:pPr lvl="0"/>
            <a:r>
              <a:rPr lang="en-US" noProof="0" dirty="0"/>
              <a:t>Click to edit text</a:t>
            </a:r>
          </a:p>
        </p:txBody>
      </p:sp>
      <p:sp>
        <p:nvSpPr>
          <p:cNvPr id="7"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5" name="Bildplatzhalter 12"/>
          <p:cNvSpPr>
            <a:spLocks noGrp="1"/>
          </p:cNvSpPr>
          <p:nvPr>
            <p:ph type="pic" sz="quarter" idx="16" hasCustomPrompt="1"/>
          </p:nvPr>
        </p:nvSpPr>
        <p:spPr bwMode="gray">
          <a:xfrm>
            <a:off x="10155767" y="5418424"/>
            <a:ext cx="2036232" cy="1440000"/>
          </a:xfrm>
          <a:prstGeom prst="rect">
            <a:avLst/>
          </a:prstGeom>
          <a:ln w="6350">
            <a:solidFill>
              <a:schemeClr val="bg1">
                <a:lumMod val="95000"/>
              </a:schemeClr>
            </a:solidFill>
            <a:miter lim="800000"/>
          </a:ln>
        </p:spPr>
        <p:txBody>
          <a:bodyPr/>
          <a:lstStyle>
            <a:lvl1pPr marL="0" indent="0">
              <a:buNone/>
              <a:defRPr sz="1800"/>
            </a:lvl1pPr>
          </a:lstStyle>
          <a:p>
            <a:r>
              <a:rPr lang="en-US" noProof="0" dirty="0"/>
              <a:t>Click on symbol to add picture</a:t>
            </a:r>
          </a:p>
        </p:txBody>
      </p:sp>
      <p:sp>
        <p:nvSpPr>
          <p:cNvPr id="8" name="Bildplatzhalter 12"/>
          <p:cNvSpPr>
            <a:spLocks noGrp="1"/>
          </p:cNvSpPr>
          <p:nvPr>
            <p:ph type="pic" sz="quarter" idx="17" hasCustomPrompt="1"/>
          </p:nvPr>
        </p:nvSpPr>
        <p:spPr bwMode="gray">
          <a:xfrm>
            <a:off x="8138585" y="5418424"/>
            <a:ext cx="2025649" cy="1440000"/>
          </a:xfrm>
          <a:prstGeom prst="rect">
            <a:avLst/>
          </a:prstGeom>
          <a:ln w="6350">
            <a:solidFill>
              <a:schemeClr val="bg1">
                <a:lumMod val="95000"/>
              </a:schemeClr>
            </a:solidFill>
            <a:miter lim="800000"/>
          </a:ln>
        </p:spPr>
        <p:txBody>
          <a:bodyPr/>
          <a:lstStyle>
            <a:lvl1pPr marL="0" indent="0">
              <a:buNone/>
              <a:defRPr sz="1800"/>
            </a:lvl1pPr>
          </a:lstStyle>
          <a:p>
            <a:r>
              <a:rPr lang="en-US" noProof="0" dirty="0"/>
              <a:t>Click on symbol to add picture</a:t>
            </a:r>
          </a:p>
        </p:txBody>
      </p:sp>
      <p:sp>
        <p:nvSpPr>
          <p:cNvPr id="9" name="Bildplatzhalter 12"/>
          <p:cNvSpPr>
            <a:spLocks noGrp="1"/>
          </p:cNvSpPr>
          <p:nvPr>
            <p:ph type="pic" sz="quarter" idx="18" hasCustomPrompt="1"/>
          </p:nvPr>
        </p:nvSpPr>
        <p:spPr bwMode="gray">
          <a:xfrm>
            <a:off x="6112933" y="5418424"/>
            <a:ext cx="2029883" cy="1440000"/>
          </a:xfrm>
          <a:prstGeom prst="rect">
            <a:avLst/>
          </a:prstGeom>
          <a:ln w="6350">
            <a:solidFill>
              <a:schemeClr val="bg1">
                <a:lumMod val="95000"/>
              </a:schemeClr>
            </a:solidFill>
            <a:miter lim="800000"/>
          </a:ln>
        </p:spPr>
        <p:txBody>
          <a:bodyPr/>
          <a:lstStyle>
            <a:lvl1pPr marL="0" indent="0">
              <a:buNone/>
              <a:defRPr sz="1800"/>
            </a:lvl1pPr>
          </a:lstStyle>
          <a:p>
            <a:r>
              <a:rPr lang="en-US" noProof="0" dirty="0"/>
              <a:t>Click on symbol to add picture</a:t>
            </a:r>
          </a:p>
        </p:txBody>
      </p:sp>
    </p:spTree>
    <p:extLst>
      <p:ext uri="{BB962C8B-B14F-4D97-AF65-F5344CB8AC3E}">
        <p14:creationId xmlns:p14="http://schemas.microsoft.com/office/powerpoint/2010/main" val="3838844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xternal graphics with source">
    <p:spTree>
      <p:nvGrpSpPr>
        <p:cNvPr id="1" name=""/>
        <p:cNvGrpSpPr/>
        <p:nvPr/>
      </p:nvGrpSpPr>
      <p:grpSpPr>
        <a:xfrm>
          <a:off x="0" y="0"/>
          <a:ext cx="0" cy="0"/>
          <a:chOff x="0" y="0"/>
          <a:chExt cx="0" cy="0"/>
        </a:xfrm>
      </p:grpSpPr>
      <p:sp>
        <p:nvSpPr>
          <p:cNvPr id="10" name="Bildplatzhalter 6"/>
          <p:cNvSpPr>
            <a:spLocks noGrp="1"/>
          </p:cNvSpPr>
          <p:nvPr>
            <p:ph type="pic" sz="quarter" idx="14" hasCustomPrompt="1"/>
          </p:nvPr>
        </p:nvSpPr>
        <p:spPr bwMode="gray">
          <a:xfrm>
            <a:off x="0" y="1090800"/>
            <a:ext cx="12201600" cy="5767200"/>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11" name="Textplatzhalter 10"/>
          <p:cNvSpPr>
            <a:spLocks noGrp="1"/>
          </p:cNvSpPr>
          <p:nvPr>
            <p:ph type="body" sz="quarter" idx="15" hasCustomPrompt="1"/>
          </p:nvPr>
        </p:nvSpPr>
        <p:spPr bwMode="gray">
          <a:xfrm rot="16200000">
            <a:off x="9316229" y="3609679"/>
            <a:ext cx="5337307" cy="302081"/>
          </a:xfrm>
          <a:prstGeom prst="rect">
            <a:avLst/>
          </a:prstGeom>
        </p:spPr>
        <p:txBody>
          <a:bodyPr wrap="square" lIns="72000" tIns="54000" bIns="108000" anchor="b" anchorCtr="0">
            <a:spAutoFit/>
          </a:bodyPr>
          <a:lstStyle>
            <a:lvl1pPr marL="0" indent="0">
              <a:buNone/>
              <a:defRPr sz="900">
                <a:solidFill>
                  <a:schemeClr val="accent1"/>
                </a:solidFill>
              </a:defRPr>
            </a:lvl1pPr>
            <a:lvl2pPr marL="360362" indent="0">
              <a:buNone/>
              <a:defRPr sz="1100">
                <a:solidFill>
                  <a:schemeClr val="accent2"/>
                </a:solidFill>
              </a:defRPr>
            </a:lvl2pPr>
            <a:lvl3pPr marL="715962" indent="0">
              <a:buNone/>
              <a:defRPr sz="1100">
                <a:solidFill>
                  <a:schemeClr val="accent2"/>
                </a:solidFill>
              </a:defRPr>
            </a:lvl3pPr>
            <a:lvl4pPr marL="1076325" indent="0">
              <a:buNone/>
              <a:defRPr sz="1100">
                <a:solidFill>
                  <a:schemeClr val="accent2"/>
                </a:solidFill>
              </a:defRPr>
            </a:lvl4pPr>
            <a:lvl5pPr marL="1433513" indent="0">
              <a:buNone/>
              <a:defRPr sz="1100">
                <a:solidFill>
                  <a:schemeClr val="accent2"/>
                </a:solidFill>
              </a:defRPr>
            </a:lvl5pPr>
          </a:lstStyle>
          <a:p>
            <a:pPr lvl="0"/>
            <a:r>
              <a:rPr lang="de-DE" dirty="0"/>
              <a:t>Click </a:t>
            </a:r>
            <a:r>
              <a:rPr lang="de-DE" dirty="0" err="1"/>
              <a:t>here</a:t>
            </a:r>
            <a:r>
              <a:rPr lang="de-DE" dirty="0"/>
              <a:t> </a:t>
            </a:r>
            <a:r>
              <a:rPr lang="de-DE" dirty="0" err="1"/>
              <a:t>to</a:t>
            </a:r>
            <a:r>
              <a:rPr lang="de-DE" dirty="0"/>
              <a:t> </a:t>
            </a:r>
            <a:r>
              <a:rPr lang="de-DE" dirty="0" err="1"/>
              <a:t>edit</a:t>
            </a:r>
            <a:r>
              <a:rPr lang="de-DE" dirty="0"/>
              <a:t> </a:t>
            </a:r>
            <a:r>
              <a:rPr lang="de-DE" dirty="0" err="1"/>
              <a:t>source</a:t>
            </a:r>
            <a:endParaRPr lang="de-DE" dirty="0"/>
          </a:p>
        </p:txBody>
      </p:sp>
      <p:sp>
        <p:nvSpPr>
          <p:cNvPr id="7"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Tree>
    <p:extLst>
      <p:ext uri="{BB962C8B-B14F-4D97-AF65-F5344CB8AC3E}">
        <p14:creationId xmlns:p14="http://schemas.microsoft.com/office/powerpoint/2010/main" val="5116482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creenshot with description">
    <p:spTree>
      <p:nvGrpSpPr>
        <p:cNvPr id="1" name=""/>
        <p:cNvGrpSpPr/>
        <p:nvPr/>
      </p:nvGrpSpPr>
      <p:grpSpPr>
        <a:xfrm>
          <a:off x="0" y="0"/>
          <a:ext cx="0" cy="0"/>
          <a:chOff x="0" y="0"/>
          <a:chExt cx="0" cy="0"/>
        </a:xfrm>
      </p:grpSpPr>
      <p:sp>
        <p:nvSpPr>
          <p:cNvPr id="6" name="Textplatzhalter 5"/>
          <p:cNvSpPr>
            <a:spLocks noGrp="1"/>
          </p:cNvSpPr>
          <p:nvPr>
            <p:ph type="body" sz="quarter" idx="15" hasCustomPrompt="1"/>
          </p:nvPr>
        </p:nvSpPr>
        <p:spPr bwMode="gray">
          <a:xfrm>
            <a:off x="1" y="1090801"/>
            <a:ext cx="10137600" cy="5329475"/>
          </a:xfrm>
          <a:prstGeom prst="rect">
            <a:avLst/>
          </a:prstGeom>
        </p:spPr>
        <p:txBody>
          <a:bodyPr/>
          <a:lstStyle>
            <a:lvl1pPr>
              <a:defRPr/>
            </a:lvl1pPr>
          </a:lstStyle>
          <a:p>
            <a:pPr lvl="0"/>
            <a:r>
              <a:rPr lang="en-US" noProof="0" dirty="0"/>
              <a:t>Click to add text</a:t>
            </a:r>
          </a:p>
          <a:p>
            <a:pPr lvl="1"/>
            <a:r>
              <a:rPr lang="en-US" noProof="0" dirty="0"/>
              <a:t>Second level</a:t>
            </a:r>
          </a:p>
          <a:p>
            <a:pPr lvl="0"/>
            <a:endParaRPr lang="en-US" noProof="0" dirty="0"/>
          </a:p>
        </p:txBody>
      </p:sp>
      <p:sp>
        <p:nvSpPr>
          <p:cNvPr id="13" name="Bildplatzhalter 12"/>
          <p:cNvSpPr>
            <a:spLocks noGrp="1"/>
          </p:cNvSpPr>
          <p:nvPr>
            <p:ph type="pic" sz="quarter" idx="16" hasCustomPrompt="1"/>
          </p:nvPr>
        </p:nvSpPr>
        <p:spPr bwMode="gray">
          <a:xfrm>
            <a:off x="2040467" y="2540212"/>
            <a:ext cx="10151533" cy="4320000"/>
          </a:xfrm>
          <a:prstGeom prst="rect">
            <a:avLst/>
          </a:prstGeom>
          <a:ln w="6350">
            <a:noFill/>
            <a:miter lim="800000"/>
          </a:ln>
        </p:spPr>
        <p:txBody>
          <a:bodyPr/>
          <a:lstStyle>
            <a:lvl1pPr marL="0" indent="0">
              <a:buNone/>
              <a:defRPr/>
            </a:lvl1pPr>
          </a:lstStyle>
          <a:p>
            <a:r>
              <a:rPr lang="en-US" noProof="0" dirty="0"/>
              <a:t>Click on symbol to add picture</a:t>
            </a:r>
          </a:p>
        </p:txBody>
      </p:sp>
      <p:sp>
        <p:nvSpPr>
          <p:cNvPr id="5"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Tree>
    <p:extLst>
      <p:ext uri="{BB962C8B-B14F-4D97-AF65-F5344CB8AC3E}">
        <p14:creationId xmlns:p14="http://schemas.microsoft.com/office/powerpoint/2010/main" val="11857753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 pictures">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vert="horz" wrap="square" lIns="450000" tIns="144000" rIns="90000" bIns="144000" rtlCol="0" anchor="b" anchorCtr="0">
            <a:spAutoFit/>
          </a:bodyPr>
          <a:lstStyle>
            <a:lvl1pPr>
              <a:defRPr lang="de-DE" dirty="0"/>
            </a:lvl1pPr>
          </a:lstStyle>
          <a:p>
            <a:pPr lvl="0"/>
            <a:r>
              <a:rPr lang="en-US" noProof="0" dirty="0"/>
              <a:t>Click to add title</a:t>
            </a:r>
            <a:endParaRPr lang="de-DE" dirty="0"/>
          </a:p>
        </p:txBody>
      </p:sp>
      <p:sp>
        <p:nvSpPr>
          <p:cNvPr id="5" name="Bildplatzhalter 3"/>
          <p:cNvSpPr>
            <a:spLocks noGrp="1"/>
          </p:cNvSpPr>
          <p:nvPr>
            <p:ph type="pic" sz="quarter" idx="10" hasCustomPrompt="1"/>
          </p:nvPr>
        </p:nvSpPr>
        <p:spPr bwMode="gray">
          <a:xfrm>
            <a:off x="0" y="1090800"/>
            <a:ext cx="6096000" cy="57672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7" name="Bildplatzhalter 5"/>
          <p:cNvSpPr>
            <a:spLocks noGrp="1"/>
          </p:cNvSpPr>
          <p:nvPr>
            <p:ph type="pic" sz="quarter" idx="11" hasCustomPrompt="1"/>
          </p:nvPr>
        </p:nvSpPr>
        <p:spPr bwMode="gray">
          <a:xfrm>
            <a:off x="6094800" y="1090800"/>
            <a:ext cx="6096000" cy="57672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Tree>
    <p:extLst>
      <p:ext uri="{BB962C8B-B14F-4D97-AF65-F5344CB8AC3E}">
        <p14:creationId xmlns:p14="http://schemas.microsoft.com/office/powerpoint/2010/main" val="34541835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 pictures">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vert="horz" wrap="square" lIns="450000" tIns="144000" rIns="90000" bIns="144000" rtlCol="0" anchor="b" anchorCtr="0">
            <a:spAutoFit/>
          </a:bodyPr>
          <a:lstStyle>
            <a:lvl1pPr>
              <a:defRPr lang="de-DE" dirty="0"/>
            </a:lvl1pPr>
          </a:lstStyle>
          <a:p>
            <a:pPr lvl="0"/>
            <a:r>
              <a:rPr lang="en-US" noProof="0" dirty="0"/>
              <a:t>Click to add title</a:t>
            </a:r>
            <a:endParaRPr lang="de-DE" dirty="0"/>
          </a:p>
        </p:txBody>
      </p:sp>
      <p:sp>
        <p:nvSpPr>
          <p:cNvPr id="7" name="Bildplatzhalter 3"/>
          <p:cNvSpPr>
            <a:spLocks noGrp="1"/>
          </p:cNvSpPr>
          <p:nvPr>
            <p:ph type="pic" sz="quarter" idx="10" hasCustomPrompt="1"/>
          </p:nvPr>
        </p:nvSpPr>
        <p:spPr bwMode="gray">
          <a:xfrm>
            <a:off x="0" y="1090800"/>
            <a:ext cx="6096000" cy="28836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9" name="Bildplatzhalter 5"/>
          <p:cNvSpPr>
            <a:spLocks noGrp="1"/>
          </p:cNvSpPr>
          <p:nvPr>
            <p:ph type="pic" sz="quarter" idx="11" hasCustomPrompt="1"/>
          </p:nvPr>
        </p:nvSpPr>
        <p:spPr bwMode="gray">
          <a:xfrm>
            <a:off x="6094800" y="1090800"/>
            <a:ext cx="6096000" cy="28836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0" name="Bildplatzhalter 4"/>
          <p:cNvSpPr>
            <a:spLocks noGrp="1"/>
          </p:cNvSpPr>
          <p:nvPr>
            <p:ph type="pic" sz="quarter" idx="12" hasCustomPrompt="1"/>
          </p:nvPr>
        </p:nvSpPr>
        <p:spPr bwMode="gray">
          <a:xfrm>
            <a:off x="0" y="3978000"/>
            <a:ext cx="6096000" cy="28836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1" name="Bildplatzhalter 7"/>
          <p:cNvSpPr>
            <a:spLocks noGrp="1"/>
          </p:cNvSpPr>
          <p:nvPr>
            <p:ph type="pic" sz="quarter" idx="13" hasCustomPrompt="1"/>
          </p:nvPr>
        </p:nvSpPr>
        <p:spPr bwMode="gray">
          <a:xfrm>
            <a:off x="6094800" y="3978000"/>
            <a:ext cx="6096000" cy="28836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Tree>
    <p:extLst>
      <p:ext uri="{BB962C8B-B14F-4D97-AF65-F5344CB8AC3E}">
        <p14:creationId xmlns:p14="http://schemas.microsoft.com/office/powerpoint/2010/main" val="39181446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 pictures">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vert="horz" wrap="square" lIns="450000" tIns="144000" rIns="90000" bIns="144000" rtlCol="0" anchor="b" anchorCtr="0">
            <a:spAutoFit/>
          </a:bodyPr>
          <a:lstStyle>
            <a:lvl1pPr>
              <a:defRPr lang="de-DE" dirty="0"/>
            </a:lvl1pPr>
          </a:lstStyle>
          <a:p>
            <a:pPr lvl="0"/>
            <a:r>
              <a:rPr lang="en-US" noProof="0" dirty="0"/>
              <a:t>Click to add title</a:t>
            </a:r>
            <a:endParaRPr lang="de-DE" dirty="0"/>
          </a:p>
        </p:txBody>
      </p:sp>
      <p:sp>
        <p:nvSpPr>
          <p:cNvPr id="10" name="Bildplatzhalter 7"/>
          <p:cNvSpPr>
            <a:spLocks noGrp="1"/>
          </p:cNvSpPr>
          <p:nvPr>
            <p:ph type="pic" sz="quarter" idx="15" hasCustomPrompt="1"/>
          </p:nvPr>
        </p:nvSpPr>
        <p:spPr bwMode="gray">
          <a:xfrm>
            <a:off x="8126400" y="3978000"/>
            <a:ext cx="4065600" cy="28836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1" name="Bildplatzhalter 4"/>
          <p:cNvSpPr>
            <a:spLocks noGrp="1"/>
          </p:cNvSpPr>
          <p:nvPr>
            <p:ph type="pic" sz="quarter" idx="12" hasCustomPrompt="1"/>
          </p:nvPr>
        </p:nvSpPr>
        <p:spPr bwMode="gray">
          <a:xfrm>
            <a:off x="0" y="3978000"/>
            <a:ext cx="4065600" cy="28836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2" name="Bildplatzhalter 3"/>
          <p:cNvSpPr>
            <a:spLocks noGrp="1"/>
          </p:cNvSpPr>
          <p:nvPr>
            <p:ph type="pic" sz="quarter" idx="10" hasCustomPrompt="1"/>
          </p:nvPr>
        </p:nvSpPr>
        <p:spPr bwMode="gray">
          <a:xfrm>
            <a:off x="0" y="1090800"/>
            <a:ext cx="4065600" cy="28836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3" name="Bildplatzhalter 5"/>
          <p:cNvSpPr>
            <a:spLocks noGrp="1"/>
          </p:cNvSpPr>
          <p:nvPr>
            <p:ph type="pic" sz="quarter" idx="11" hasCustomPrompt="1"/>
          </p:nvPr>
        </p:nvSpPr>
        <p:spPr bwMode="gray">
          <a:xfrm>
            <a:off x="8126400" y="1090800"/>
            <a:ext cx="4065600" cy="28836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4" name="Bildplatzhalter 7"/>
          <p:cNvSpPr>
            <a:spLocks noGrp="1"/>
          </p:cNvSpPr>
          <p:nvPr>
            <p:ph type="pic" sz="quarter" idx="13" hasCustomPrompt="1"/>
          </p:nvPr>
        </p:nvSpPr>
        <p:spPr bwMode="gray">
          <a:xfrm>
            <a:off x="4063200" y="3978000"/>
            <a:ext cx="4065600" cy="28836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5" name="Bildplatzhalter 5"/>
          <p:cNvSpPr>
            <a:spLocks noGrp="1"/>
          </p:cNvSpPr>
          <p:nvPr>
            <p:ph type="pic" sz="quarter" idx="14" hasCustomPrompt="1"/>
          </p:nvPr>
        </p:nvSpPr>
        <p:spPr bwMode="gray">
          <a:xfrm>
            <a:off x="4063200" y="1090800"/>
            <a:ext cx="4065600" cy="28836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Tree>
    <p:extLst>
      <p:ext uri="{BB962C8B-B14F-4D97-AF65-F5344CB8AC3E}">
        <p14:creationId xmlns:p14="http://schemas.microsoft.com/office/powerpoint/2010/main" val="3371363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for Speaker – Version 1">
    <p:spTree>
      <p:nvGrpSpPr>
        <p:cNvPr id="1" name=""/>
        <p:cNvGrpSpPr/>
        <p:nvPr/>
      </p:nvGrpSpPr>
      <p:grpSpPr>
        <a:xfrm>
          <a:off x="0" y="0"/>
          <a:ext cx="0" cy="0"/>
          <a:chOff x="0" y="0"/>
          <a:chExt cx="0" cy="0"/>
        </a:xfrm>
      </p:grpSpPr>
      <p:pic>
        <p:nvPicPr>
          <p:cNvPr id="9" name="Grafik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090800"/>
            <a:ext cx="12202668" cy="5769864"/>
          </a:xfrm>
          <a:prstGeom prst="rect">
            <a:avLst/>
          </a:prstGeom>
        </p:spPr>
      </p:pic>
      <p:sp>
        <p:nvSpPr>
          <p:cNvPr id="6"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5" name="Textplatzhalter 6"/>
          <p:cNvSpPr>
            <a:spLocks noGrp="1"/>
          </p:cNvSpPr>
          <p:nvPr>
            <p:ph type="body" sz="quarter" idx="10" hasCustomPrompt="1"/>
          </p:nvPr>
        </p:nvSpPr>
        <p:spPr bwMode="gray">
          <a:xfrm>
            <a:off x="-3" y="1090800"/>
            <a:ext cx="6096000" cy="5767200"/>
          </a:xfrm>
          <a:solidFill>
            <a:srgbClr val="FFFFFF">
              <a:alpha val="69804"/>
            </a:srgbClr>
          </a:solidFill>
        </p:spPr>
        <p:txBody>
          <a:bodyPr tIns="180000"/>
          <a:lstStyle>
            <a:lvl1pPr marL="0" indent="0">
              <a:buNone/>
              <a:defRPr baseline="0"/>
            </a:lvl1pPr>
          </a:lstStyle>
          <a:p>
            <a:pPr lvl="0"/>
            <a:r>
              <a:rPr lang="de-DE" dirty="0"/>
              <a:t>Speaker Name</a:t>
            </a:r>
            <a:br>
              <a:rPr lang="de-DE" dirty="0"/>
            </a:br>
            <a:r>
              <a:rPr lang="de-DE" dirty="0"/>
              <a:t>Department</a:t>
            </a:r>
          </a:p>
        </p:txBody>
      </p:sp>
    </p:spTree>
    <p:extLst>
      <p:ext uri="{BB962C8B-B14F-4D97-AF65-F5344CB8AC3E}">
        <p14:creationId xmlns:p14="http://schemas.microsoft.com/office/powerpoint/2010/main" val="1432342556"/>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9 pictures">
    <p:spTree>
      <p:nvGrpSpPr>
        <p:cNvPr id="1" name=""/>
        <p:cNvGrpSpPr/>
        <p:nvPr/>
      </p:nvGrpSpPr>
      <p:grpSpPr>
        <a:xfrm>
          <a:off x="0" y="0"/>
          <a:ext cx="0" cy="0"/>
          <a:chOff x="0" y="0"/>
          <a:chExt cx="0" cy="0"/>
        </a:xfrm>
      </p:grpSpPr>
      <p:sp>
        <p:nvSpPr>
          <p:cNvPr id="6"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12" name="Bildplatzhalter 2"/>
          <p:cNvSpPr>
            <a:spLocks noGrp="1"/>
          </p:cNvSpPr>
          <p:nvPr>
            <p:ph type="pic" sz="quarter" idx="10" hasCustomPrompt="1"/>
          </p:nvPr>
        </p:nvSpPr>
        <p:spPr bwMode="gray">
          <a:xfrm>
            <a:off x="0" y="1090800"/>
            <a:ext cx="4065600" cy="19224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3" name="Bildplatzhalter 23"/>
          <p:cNvSpPr>
            <a:spLocks noGrp="1"/>
          </p:cNvSpPr>
          <p:nvPr>
            <p:ph type="pic" sz="quarter" idx="11" hasCustomPrompt="1"/>
          </p:nvPr>
        </p:nvSpPr>
        <p:spPr bwMode="gray">
          <a:xfrm>
            <a:off x="0" y="3013200"/>
            <a:ext cx="4065600" cy="19224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4" name="Bildplatzhalter 25"/>
          <p:cNvSpPr>
            <a:spLocks noGrp="1"/>
          </p:cNvSpPr>
          <p:nvPr>
            <p:ph type="pic" sz="quarter" idx="12" hasCustomPrompt="1"/>
          </p:nvPr>
        </p:nvSpPr>
        <p:spPr bwMode="gray">
          <a:xfrm>
            <a:off x="0" y="4935600"/>
            <a:ext cx="4065600" cy="19224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5" name="Bildplatzhalter 27"/>
          <p:cNvSpPr>
            <a:spLocks noGrp="1"/>
          </p:cNvSpPr>
          <p:nvPr>
            <p:ph type="pic" sz="quarter" idx="13" hasCustomPrompt="1"/>
          </p:nvPr>
        </p:nvSpPr>
        <p:spPr bwMode="gray">
          <a:xfrm>
            <a:off x="4065600" y="1090800"/>
            <a:ext cx="4065600" cy="19224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6" name="Bildplatzhalter 29"/>
          <p:cNvSpPr>
            <a:spLocks noGrp="1"/>
          </p:cNvSpPr>
          <p:nvPr>
            <p:ph type="pic" sz="quarter" idx="14" hasCustomPrompt="1"/>
          </p:nvPr>
        </p:nvSpPr>
        <p:spPr bwMode="gray">
          <a:xfrm>
            <a:off x="4065600" y="3013200"/>
            <a:ext cx="4065600" cy="1922400"/>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17" name="Bildplatzhalter 31"/>
          <p:cNvSpPr>
            <a:spLocks noGrp="1"/>
          </p:cNvSpPr>
          <p:nvPr>
            <p:ph type="pic" sz="quarter" idx="15" hasCustomPrompt="1"/>
          </p:nvPr>
        </p:nvSpPr>
        <p:spPr bwMode="gray">
          <a:xfrm>
            <a:off x="4065600" y="4935600"/>
            <a:ext cx="4065600" cy="19224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8" name="Bildplatzhalter 33"/>
          <p:cNvSpPr>
            <a:spLocks noGrp="1"/>
          </p:cNvSpPr>
          <p:nvPr>
            <p:ph type="pic" sz="quarter" idx="16" hasCustomPrompt="1"/>
          </p:nvPr>
        </p:nvSpPr>
        <p:spPr bwMode="gray">
          <a:xfrm>
            <a:off x="8126400" y="1090800"/>
            <a:ext cx="4065600" cy="19224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19" name="Bildplatzhalter 35"/>
          <p:cNvSpPr>
            <a:spLocks noGrp="1"/>
          </p:cNvSpPr>
          <p:nvPr>
            <p:ph type="pic" sz="quarter" idx="17" hasCustomPrompt="1"/>
          </p:nvPr>
        </p:nvSpPr>
        <p:spPr bwMode="gray">
          <a:xfrm>
            <a:off x="8126400" y="3013200"/>
            <a:ext cx="4065600" cy="19224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
        <p:nvSpPr>
          <p:cNvPr id="20" name="Bildplatzhalter 37"/>
          <p:cNvSpPr>
            <a:spLocks noGrp="1"/>
          </p:cNvSpPr>
          <p:nvPr>
            <p:ph type="pic" sz="quarter" idx="18" hasCustomPrompt="1"/>
          </p:nvPr>
        </p:nvSpPr>
        <p:spPr bwMode="gray">
          <a:xfrm>
            <a:off x="8126400" y="4935600"/>
            <a:ext cx="4065600" cy="1922400"/>
          </a:xfrm>
          <a:prstGeom prst="rect">
            <a:avLst/>
          </a:prstGeom>
          <a:ln w="6350">
            <a:solidFill>
              <a:schemeClr val="bg1">
                <a:lumMod val="95000"/>
              </a:schemeClr>
            </a:solidFill>
            <a:miter lim="800000"/>
          </a:ln>
        </p:spPr>
        <p:txBody>
          <a:bodyPr/>
          <a:lstStyle>
            <a:lvl1pPr marL="0" marR="0" indent="0" algn="l" defTabSz="914400" rtl="0" eaLnBrk="1" fontAlgn="auto" latinLnBrk="0" hangingPunct="1">
              <a:lnSpc>
                <a:spcPct val="100000"/>
              </a:lnSpc>
              <a:spcBef>
                <a:spcPts val="600"/>
              </a:spcBef>
              <a:spcAft>
                <a:spcPts val="0"/>
              </a:spcAft>
              <a:buClrTx/>
              <a:buSzTx/>
              <a:buFont typeface="Wingdings" pitchFamily="2" charset="2"/>
              <a:buNone/>
              <a:tabLst/>
              <a:defRPr/>
            </a:lvl1pPr>
          </a:lstStyle>
          <a:p>
            <a:r>
              <a:rPr lang="en-US" noProof="0" dirty="0"/>
              <a:t>Click on symbol to add picture</a:t>
            </a:r>
          </a:p>
          <a:p>
            <a:endParaRPr lang="de-DE" dirty="0"/>
          </a:p>
        </p:txBody>
      </p:sp>
    </p:spTree>
    <p:extLst>
      <p:ext uri="{BB962C8B-B14F-4D97-AF65-F5344CB8AC3E}">
        <p14:creationId xmlns:p14="http://schemas.microsoft.com/office/powerpoint/2010/main" val="29354380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2" name="Rechteck 1"/>
          <p:cNvSpPr/>
          <p:nvPr userDrawn="1"/>
        </p:nvSpPr>
        <p:spPr>
          <a:xfrm>
            <a:off x="-1" y="0"/>
            <a:ext cx="12192001" cy="6858000"/>
          </a:xfrm>
          <a:prstGeom prst="rect">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234000" rtlCol="0" anchor="ctr"/>
          <a:lstStyle/>
          <a:p>
            <a:pPr algn="ctr"/>
            <a:endParaRPr lang="de-DE" sz="2200" dirty="0">
              <a:solidFill>
                <a:schemeClr val="bg1"/>
              </a:solidFill>
              <a:latin typeface="Arial" pitchFamily="34" charset="0"/>
              <a:cs typeface="Arial" pitchFamily="34" charset="0"/>
            </a:endParaRPr>
          </a:p>
        </p:txBody>
      </p:sp>
      <p:sp>
        <p:nvSpPr>
          <p:cNvPr id="3" name="Medienplatzhalter 2"/>
          <p:cNvSpPr>
            <a:spLocks noGrp="1"/>
          </p:cNvSpPr>
          <p:nvPr>
            <p:ph type="media" sz="quarter" idx="17" hasCustomPrompt="1"/>
          </p:nvPr>
        </p:nvSpPr>
        <p:spPr bwMode="gray">
          <a:xfrm>
            <a:off x="-1" y="0"/>
            <a:ext cx="12201600" cy="6856226"/>
          </a:xfrm>
          <a:prstGeom prst="rect">
            <a:avLst/>
          </a:prstGeom>
        </p:spPr>
        <p:txBody>
          <a:bodyPr/>
          <a:lstStyle>
            <a:lvl1pPr marL="0" indent="0">
              <a:buNone/>
              <a:defRPr>
                <a:solidFill>
                  <a:schemeClr val="bg1"/>
                </a:solidFill>
              </a:defRPr>
            </a:lvl1pPr>
          </a:lstStyle>
          <a:p>
            <a:r>
              <a:rPr lang="en-US" noProof="0" dirty="0"/>
              <a:t>Click on symbol to add v</a:t>
            </a:r>
            <a:r>
              <a:rPr lang="de-DE" dirty="0" err="1"/>
              <a:t>ideo</a:t>
            </a:r>
            <a:r>
              <a:rPr lang="de-DE" dirty="0"/>
              <a:t> in 16:9 </a:t>
            </a:r>
            <a:r>
              <a:rPr lang="de-DE" dirty="0" err="1"/>
              <a:t>format</a:t>
            </a:r>
            <a:endParaRPr lang="de-DE" dirty="0"/>
          </a:p>
        </p:txBody>
      </p:sp>
    </p:spTree>
    <p:extLst>
      <p:ext uri="{BB962C8B-B14F-4D97-AF65-F5344CB8AC3E}">
        <p14:creationId xmlns:p14="http://schemas.microsoft.com/office/powerpoint/2010/main" val="2105187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raphics">
    <p:spTree>
      <p:nvGrpSpPr>
        <p:cNvPr id="1" name=""/>
        <p:cNvGrpSpPr/>
        <p:nvPr/>
      </p:nvGrpSpPr>
      <p:grpSpPr>
        <a:xfrm>
          <a:off x="0" y="0"/>
          <a:ext cx="0" cy="0"/>
          <a:chOff x="0" y="0"/>
          <a:chExt cx="0" cy="0"/>
        </a:xfrm>
      </p:grpSpPr>
      <p:sp>
        <p:nvSpPr>
          <p:cNvPr id="9" name="Diagrammplatzhalter 8"/>
          <p:cNvSpPr>
            <a:spLocks noGrp="1"/>
          </p:cNvSpPr>
          <p:nvPr>
            <p:ph type="chart" sz="quarter" idx="13" hasCustomPrompt="1"/>
          </p:nvPr>
        </p:nvSpPr>
        <p:spPr bwMode="gray">
          <a:xfrm>
            <a:off x="335361" y="1484313"/>
            <a:ext cx="11521279" cy="4969529"/>
          </a:xfrm>
          <a:prstGeom prst="rect">
            <a:avLst/>
          </a:prstGeom>
          <a:ln>
            <a:noFill/>
            <a:miter lim="800000"/>
          </a:ln>
        </p:spPr>
        <p:txBody>
          <a:bodyPr/>
          <a:lstStyle>
            <a:lvl1pPr marL="0" indent="0">
              <a:buNone/>
              <a:defRPr/>
            </a:lvl1pPr>
          </a:lstStyle>
          <a:p>
            <a:r>
              <a:rPr lang="en-US" noProof="0" dirty="0"/>
              <a:t>Click on symbol to add diagram/chart</a:t>
            </a:r>
          </a:p>
        </p:txBody>
      </p:sp>
      <p:sp>
        <p:nvSpPr>
          <p:cNvPr id="6"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2" name="Fußzeilenplatzhalter 1"/>
          <p:cNvSpPr>
            <a:spLocks noGrp="1"/>
          </p:cNvSpPr>
          <p:nvPr>
            <p:ph type="ftr" sz="quarter" idx="14"/>
          </p:nvPr>
        </p:nvSpPr>
        <p:spPr/>
        <p:txBody>
          <a:bodyPr/>
          <a:lstStyle/>
          <a:p>
            <a:endParaRPr lang="de-DE" dirty="0"/>
          </a:p>
        </p:txBody>
      </p:sp>
      <p:sp>
        <p:nvSpPr>
          <p:cNvPr id="3" name="Foliennummernplatzhalter 2"/>
          <p:cNvSpPr>
            <a:spLocks noGrp="1"/>
          </p:cNvSpPr>
          <p:nvPr>
            <p:ph type="sldNum" sz="quarter" idx="15"/>
          </p:nvPr>
        </p:nvSpPr>
        <p:spPr/>
        <p:txBody>
          <a:bodyPr/>
          <a:lstStyle/>
          <a:p>
            <a:fld id="{A930EF64-91C9-4EBD-82F9-3643AB15A28C}" type="slidenum">
              <a:rPr lang="de-DE" smtClean="0"/>
              <a:pPr/>
              <a:t>‹#›</a:t>
            </a:fld>
            <a:endParaRPr lang="de-DE" dirty="0"/>
          </a:p>
        </p:txBody>
      </p:sp>
    </p:spTree>
    <p:extLst>
      <p:ext uri="{BB962C8B-B14F-4D97-AF65-F5344CB8AC3E}">
        <p14:creationId xmlns:p14="http://schemas.microsoft.com/office/powerpoint/2010/main" val="31885754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6"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marL="0" lvl="0"/>
            <a:r>
              <a:rPr lang="en-US" noProof="0" dirty="0"/>
              <a:t>Click to add title</a:t>
            </a:r>
          </a:p>
        </p:txBody>
      </p:sp>
    </p:spTree>
    <p:extLst>
      <p:ext uri="{BB962C8B-B14F-4D97-AF65-F5344CB8AC3E}">
        <p14:creationId xmlns:p14="http://schemas.microsoft.com/office/powerpoint/2010/main" val="12767865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act – EN">
    <p:spTree>
      <p:nvGrpSpPr>
        <p:cNvPr id="1" name=""/>
        <p:cNvGrpSpPr/>
        <p:nvPr/>
      </p:nvGrpSpPr>
      <p:grpSpPr>
        <a:xfrm>
          <a:off x="0" y="0"/>
          <a:ext cx="0" cy="0"/>
          <a:chOff x="0" y="0"/>
          <a:chExt cx="0" cy="0"/>
        </a:xfrm>
      </p:grpSpPr>
      <p:sp>
        <p:nvSpPr>
          <p:cNvPr id="6" name="Rectangle 4"/>
          <p:cNvSpPr>
            <a:spLocks noChangeArrowheads="1"/>
          </p:cNvSpPr>
          <p:nvPr userDrawn="1"/>
        </p:nvSpPr>
        <p:spPr bwMode="auto">
          <a:xfrm>
            <a:off x="6096001" y="1090800"/>
            <a:ext cx="5941484" cy="161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432000"/>
          <a:lstStyle>
            <a:lvl1pPr>
              <a:tabLst>
                <a:tab pos="896938" algn="l"/>
              </a:tabLst>
              <a:defRPr>
                <a:solidFill>
                  <a:schemeClr val="tx1"/>
                </a:solidFill>
                <a:latin typeface="Arial" panose="020B0604020202020204" pitchFamily="34" charset="0"/>
              </a:defRPr>
            </a:lvl1pPr>
            <a:lvl2pPr marL="742950" indent="-285750">
              <a:tabLst>
                <a:tab pos="896938" algn="l"/>
              </a:tabLst>
              <a:defRPr>
                <a:solidFill>
                  <a:schemeClr val="tx1"/>
                </a:solidFill>
                <a:latin typeface="Arial" panose="020B0604020202020204" pitchFamily="34" charset="0"/>
              </a:defRPr>
            </a:lvl2pPr>
            <a:lvl3pPr marL="1143000" indent="-228600">
              <a:tabLst>
                <a:tab pos="896938" algn="l"/>
              </a:tabLst>
              <a:defRPr>
                <a:solidFill>
                  <a:schemeClr val="tx1"/>
                </a:solidFill>
                <a:latin typeface="Arial" panose="020B0604020202020204" pitchFamily="34" charset="0"/>
              </a:defRPr>
            </a:lvl3pPr>
            <a:lvl4pPr marL="1600200" indent="-228600">
              <a:tabLst>
                <a:tab pos="896938" algn="l"/>
              </a:tabLst>
              <a:defRPr>
                <a:solidFill>
                  <a:schemeClr val="tx1"/>
                </a:solidFill>
                <a:latin typeface="Arial" panose="020B0604020202020204" pitchFamily="34" charset="0"/>
              </a:defRPr>
            </a:lvl4pPr>
            <a:lvl5pPr marL="2057400" indent="-228600">
              <a:tabLst>
                <a:tab pos="896938" algn="l"/>
              </a:tabLst>
              <a:defRPr>
                <a:solidFill>
                  <a:schemeClr val="tx1"/>
                </a:solidFill>
                <a:latin typeface="Arial" panose="020B0604020202020204" pitchFamily="34" charset="0"/>
              </a:defRPr>
            </a:lvl5pPr>
            <a:lvl6pPr marL="2514600" indent="-228600" fontAlgn="base">
              <a:spcBef>
                <a:spcPct val="0"/>
              </a:spcBef>
              <a:spcAft>
                <a:spcPct val="0"/>
              </a:spcAft>
              <a:tabLst>
                <a:tab pos="896938" algn="l"/>
              </a:tabLst>
              <a:defRPr>
                <a:solidFill>
                  <a:schemeClr val="tx1"/>
                </a:solidFill>
                <a:latin typeface="Arial" panose="020B0604020202020204" pitchFamily="34" charset="0"/>
              </a:defRPr>
            </a:lvl6pPr>
            <a:lvl7pPr marL="2971800" indent="-228600" fontAlgn="base">
              <a:spcBef>
                <a:spcPct val="0"/>
              </a:spcBef>
              <a:spcAft>
                <a:spcPct val="0"/>
              </a:spcAft>
              <a:tabLst>
                <a:tab pos="896938" algn="l"/>
              </a:tabLst>
              <a:defRPr>
                <a:solidFill>
                  <a:schemeClr val="tx1"/>
                </a:solidFill>
                <a:latin typeface="Arial" panose="020B0604020202020204" pitchFamily="34" charset="0"/>
              </a:defRPr>
            </a:lvl7pPr>
            <a:lvl8pPr marL="3429000" indent="-228600" fontAlgn="base">
              <a:spcBef>
                <a:spcPct val="0"/>
              </a:spcBef>
              <a:spcAft>
                <a:spcPct val="0"/>
              </a:spcAft>
              <a:tabLst>
                <a:tab pos="896938" algn="l"/>
              </a:tabLst>
              <a:defRPr>
                <a:solidFill>
                  <a:schemeClr val="tx1"/>
                </a:solidFill>
                <a:latin typeface="Arial" panose="020B0604020202020204" pitchFamily="34" charset="0"/>
              </a:defRPr>
            </a:lvl8pPr>
            <a:lvl9pPr marL="3886200" indent="-228600" fontAlgn="base">
              <a:spcBef>
                <a:spcPct val="0"/>
              </a:spcBef>
              <a:spcAft>
                <a:spcPct val="0"/>
              </a:spcAft>
              <a:tabLst>
                <a:tab pos="896938" algn="l"/>
              </a:tabLst>
              <a:defRPr>
                <a:solidFill>
                  <a:schemeClr val="tx1"/>
                </a:solidFill>
                <a:latin typeface="Arial" panose="020B0604020202020204" pitchFamily="34" charset="0"/>
              </a:defRPr>
            </a:lvl9pPr>
          </a:lstStyle>
          <a:p>
            <a:pPr>
              <a:buFont typeface="Wingdings" panose="05000000000000000000" pitchFamily="2" charset="2"/>
              <a:buNone/>
            </a:pPr>
            <a:r>
              <a:rPr lang="en-US" altLang="de-DE" sz="1600" dirty="0"/>
              <a:t>Phone:	+49 5246 963-0  </a:t>
            </a:r>
          </a:p>
          <a:p>
            <a:pPr>
              <a:buFont typeface="Wingdings" panose="05000000000000000000" pitchFamily="2" charset="2"/>
              <a:buNone/>
            </a:pPr>
            <a:r>
              <a:rPr lang="en-US" altLang="de-DE" sz="1600" dirty="0"/>
              <a:t>Fax:	+49 5246 963-198</a:t>
            </a:r>
          </a:p>
          <a:p>
            <a:pPr>
              <a:buFont typeface="Wingdings" panose="05000000000000000000" pitchFamily="2" charset="2"/>
              <a:buNone/>
            </a:pPr>
            <a:r>
              <a:rPr lang="en-US" altLang="de-DE" sz="1600" dirty="0"/>
              <a:t>E-Mail:	info@beckhoff.com </a:t>
            </a:r>
          </a:p>
          <a:p>
            <a:pPr>
              <a:buFont typeface="Wingdings" panose="05000000000000000000" pitchFamily="2" charset="2"/>
              <a:buNone/>
            </a:pPr>
            <a:r>
              <a:rPr lang="en-US" altLang="de-DE" sz="1600" dirty="0"/>
              <a:t>Web:	www.beckhoff.com </a:t>
            </a:r>
            <a:r>
              <a:rPr lang="en-US" altLang="de-DE" sz="1600" b="1" dirty="0"/>
              <a:t> </a:t>
            </a:r>
          </a:p>
        </p:txBody>
      </p:sp>
      <p:sp>
        <p:nvSpPr>
          <p:cNvPr id="7" name="Text Box 5"/>
          <p:cNvSpPr txBox="1">
            <a:spLocks noChangeArrowheads="1"/>
          </p:cNvSpPr>
          <p:nvPr userDrawn="1"/>
        </p:nvSpPr>
        <p:spPr bwMode="auto">
          <a:xfrm>
            <a:off x="0" y="4186655"/>
            <a:ext cx="10153650"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450000" anchor="b">
            <a:spAutoFit/>
          </a:bodyPr>
          <a:lstStyle>
            <a:defPPr>
              <a:defRPr lang="de-DE"/>
            </a:defPPr>
            <a:lvl1pPr marL="3175" indent="-3175">
              <a:defRPr sz="1200">
                <a:latin typeface="Arial" panose="020B0604020202020204" pitchFamily="34" charset="0"/>
              </a:defRPr>
            </a:lvl1pPr>
            <a:lvl2pPr marL="742950" indent="-285750">
              <a:defRPr>
                <a:latin typeface="Arial" panose="020B0604020202020204" pitchFamily="34" charset="0"/>
              </a:defRPr>
            </a:lvl2pPr>
            <a:lvl3pPr marL="1143000" indent="-228600">
              <a:defRPr>
                <a:latin typeface="Arial" panose="020B0604020202020204" pitchFamily="34" charset="0"/>
              </a:defRPr>
            </a:lvl3pPr>
            <a:lvl4pPr marL="1600200" indent="-228600">
              <a:defRPr>
                <a:latin typeface="Arial" panose="020B0604020202020204" pitchFamily="34" charset="0"/>
              </a:defRPr>
            </a:lvl4pPr>
            <a:lvl5pPr marL="2057400" indent="-228600">
              <a:defRPr>
                <a:latin typeface="Arial" panose="020B0604020202020204" pitchFamily="34" charset="0"/>
              </a:defRPr>
            </a:lvl5pPr>
            <a:lvl6pPr marL="2514600" indent="-228600" fontAlgn="base">
              <a:spcBef>
                <a:spcPct val="0"/>
              </a:spcBef>
              <a:spcAft>
                <a:spcPct val="0"/>
              </a:spcAft>
              <a:defRPr>
                <a:latin typeface="Arial" panose="020B0604020202020204" pitchFamily="34" charset="0"/>
              </a:defRPr>
            </a:lvl6pPr>
            <a:lvl7pPr marL="2971800" indent="-228600" fontAlgn="base">
              <a:spcBef>
                <a:spcPct val="0"/>
              </a:spcBef>
              <a:spcAft>
                <a:spcPct val="0"/>
              </a:spcAft>
              <a:defRPr>
                <a:latin typeface="Arial" panose="020B0604020202020204" pitchFamily="34" charset="0"/>
              </a:defRPr>
            </a:lvl7pPr>
            <a:lvl8pPr marL="3429000" indent="-228600" fontAlgn="base">
              <a:spcBef>
                <a:spcPct val="0"/>
              </a:spcBef>
              <a:spcAft>
                <a:spcPct val="0"/>
              </a:spcAft>
              <a:defRPr>
                <a:latin typeface="Arial" panose="020B0604020202020204" pitchFamily="34" charset="0"/>
              </a:defRPr>
            </a:lvl8pPr>
            <a:lvl9pPr marL="3886200" indent="-228600" fontAlgn="base">
              <a:spcBef>
                <a:spcPct val="0"/>
              </a:spcBef>
              <a:spcAft>
                <a:spcPct val="0"/>
              </a:spcAft>
              <a:defRPr>
                <a:latin typeface="Arial" panose="020B0604020202020204" pitchFamily="34" charset="0"/>
              </a:defRPr>
            </a:lvl9pPr>
          </a:lstStyle>
          <a:p>
            <a:pPr lvl="0"/>
            <a:r>
              <a:rPr lang="en-US" dirty="0"/>
              <a:t>© Beckhoff Automation GmbH &amp; Co. KG</a:t>
            </a:r>
            <a:endParaRPr lang="de-DE" dirty="0"/>
          </a:p>
          <a:p>
            <a:pPr lvl="0"/>
            <a:endParaRPr lang="en-US" altLang="de-DE" dirty="0"/>
          </a:p>
          <a:p>
            <a:pPr lvl="0"/>
            <a:r>
              <a:rPr lang="en-US" altLang="de-DE" dirty="0"/>
              <a:t>All images are protected by copyright. The use and transfer to third parties is not permitted.</a:t>
            </a:r>
          </a:p>
          <a:p>
            <a:pPr lvl="0"/>
            <a:endParaRPr lang="en-US" altLang="de-DE" dirty="0"/>
          </a:p>
          <a:p>
            <a:pPr lvl="0"/>
            <a:r>
              <a:rPr lang="en-US" altLang="de-DE" dirty="0"/>
              <a:t>Beckhoff</a:t>
            </a:r>
            <a:r>
              <a:rPr lang="en-US" altLang="de-DE" baseline="30000" dirty="0"/>
              <a:t>®</a:t>
            </a:r>
            <a:r>
              <a:rPr lang="en-US" altLang="de-DE" dirty="0"/>
              <a:t>, TwinCAT</a:t>
            </a:r>
            <a:r>
              <a:rPr lang="en-US" altLang="de-DE" baseline="30000" dirty="0"/>
              <a:t>®</a:t>
            </a:r>
            <a:r>
              <a:rPr lang="en-US" altLang="de-DE" dirty="0"/>
              <a:t>, EtherCAT</a:t>
            </a:r>
            <a:r>
              <a:rPr lang="en-US" altLang="de-DE" baseline="30000" dirty="0"/>
              <a:t>®</a:t>
            </a:r>
            <a:r>
              <a:rPr lang="en-US" altLang="de-DE" dirty="0"/>
              <a:t>, EtherCAT P</a:t>
            </a:r>
            <a:r>
              <a:rPr lang="en-US" altLang="de-DE" baseline="30000" dirty="0"/>
              <a:t>®</a:t>
            </a:r>
            <a:r>
              <a:rPr lang="en-US" altLang="de-DE" dirty="0"/>
              <a:t>, Safety over EtherCAT</a:t>
            </a:r>
            <a:r>
              <a:rPr lang="en-US" altLang="de-DE" baseline="30000" dirty="0"/>
              <a:t>®</a:t>
            </a:r>
            <a:r>
              <a:rPr lang="en-US" altLang="de-DE" dirty="0"/>
              <a:t>, </a:t>
            </a:r>
            <a:r>
              <a:rPr lang="en-US" altLang="de-DE" dirty="0" err="1"/>
              <a:t>TwinSAFE</a:t>
            </a:r>
            <a:r>
              <a:rPr lang="en-US" altLang="de-DE" baseline="30000" dirty="0"/>
              <a:t>®</a:t>
            </a:r>
            <a:r>
              <a:rPr lang="en-US" altLang="de-DE" dirty="0"/>
              <a:t>, XFC</a:t>
            </a:r>
            <a:r>
              <a:rPr lang="en-US" altLang="de-DE" baseline="30000" dirty="0"/>
              <a:t>®</a:t>
            </a:r>
            <a:r>
              <a:rPr lang="en-US" altLang="de-DE" dirty="0"/>
              <a:t> and XTS</a:t>
            </a:r>
            <a:r>
              <a:rPr lang="en-US" altLang="de-DE" baseline="30000" dirty="0"/>
              <a:t>®</a:t>
            </a:r>
            <a:r>
              <a:rPr lang="en-US" altLang="de-DE" dirty="0"/>
              <a:t> are registered trademarks of and licensed by Beckhoff Automation GmbH. Other designations used in this presentation may be trademarks whose use by third parties for their own purposes could violate the rights of the owners.</a:t>
            </a:r>
          </a:p>
          <a:p>
            <a:pPr lvl="0"/>
            <a:endParaRPr lang="en-US" altLang="de-DE" dirty="0"/>
          </a:p>
          <a:p>
            <a:pPr lvl="0"/>
            <a:r>
              <a:rPr lang="en-US" altLang="de-DE" dirty="0"/>
              <a:t>The information provided in this presentation contains merely general descriptions or characteristics of performance which in case of actual application do not always apply as described or which may change as a result of further development of the products. An obligation to provide the respective characteristics shall only exist if expressively agreed in the terms of contract. </a:t>
            </a:r>
          </a:p>
        </p:txBody>
      </p:sp>
      <p:sp>
        <p:nvSpPr>
          <p:cNvPr id="9" name="Textfeld 8"/>
          <p:cNvSpPr txBox="1"/>
          <p:nvPr userDrawn="1"/>
        </p:nvSpPr>
        <p:spPr>
          <a:xfrm>
            <a:off x="4" y="1090800"/>
            <a:ext cx="6095998" cy="1862048"/>
          </a:xfrm>
          <a:prstGeom prst="rect">
            <a:avLst/>
          </a:prstGeom>
        </p:spPr>
        <p:txBody>
          <a:bodyPr vert="horz" lIns="450000" tIns="190800" rIns="91440" bIns="45720" rtlCol="0">
            <a:noAutofit/>
          </a:bodyPr>
          <a:lstStyle>
            <a:lvl1pPr marR="0" lvl="0" indent="0" fontAlgn="auto">
              <a:lnSpc>
                <a:spcPct val="100000"/>
              </a:lnSpc>
              <a:spcBef>
                <a:spcPct val="50000"/>
              </a:spcBef>
              <a:spcAft>
                <a:spcPts val="0"/>
              </a:spcAft>
              <a:buClrTx/>
              <a:buSzTx/>
              <a:buFont typeface="Wingdings" pitchFamily="2" charset="2"/>
              <a:buNone/>
              <a:tabLst/>
              <a:defRPr sz="1600" b="1" baseline="0">
                <a:solidFill>
                  <a:srgbClr val="000000"/>
                </a:solidFill>
                <a:latin typeface="Arial"/>
              </a:defRPr>
            </a:lvl1pPr>
            <a:lvl2pPr marL="628650" marR="0" indent="-268288" fontAlgn="auto">
              <a:lnSpc>
                <a:spcPct val="100000"/>
              </a:lnSpc>
              <a:spcBef>
                <a:spcPts val="600"/>
              </a:spcBef>
              <a:spcAft>
                <a:spcPts val="0"/>
              </a:spcAft>
              <a:buClrTx/>
              <a:buSzTx/>
              <a:buFont typeface="Symbol" pitchFamily="18" charset="2"/>
              <a:buChar char="-"/>
              <a:tabLst/>
              <a:defRPr sz="2200">
                <a:latin typeface="Arial" pitchFamily="34" charset="0"/>
                <a:cs typeface="Arial" pitchFamily="34" charset="0"/>
              </a:defRPr>
            </a:lvl2pPr>
            <a:lvl3pPr marL="984250" marR="0" indent="-268288" fontAlgn="auto">
              <a:lnSpc>
                <a:spcPct val="100000"/>
              </a:lnSpc>
              <a:spcBef>
                <a:spcPts val="600"/>
              </a:spcBef>
              <a:spcAft>
                <a:spcPts val="0"/>
              </a:spcAft>
              <a:buClrTx/>
              <a:buSzTx/>
              <a:buFont typeface="Symbol" pitchFamily="18" charset="2"/>
              <a:buChar char="-"/>
              <a:tabLst/>
              <a:defRPr sz="2200">
                <a:latin typeface="Arial" pitchFamily="34" charset="0"/>
                <a:cs typeface="Arial" pitchFamily="34" charset="0"/>
              </a:defRPr>
            </a:lvl3pPr>
            <a:lvl4pPr marL="1343025" marR="0" indent="-266700" fontAlgn="auto">
              <a:lnSpc>
                <a:spcPct val="100000"/>
              </a:lnSpc>
              <a:spcBef>
                <a:spcPts val="600"/>
              </a:spcBef>
              <a:spcAft>
                <a:spcPts val="0"/>
              </a:spcAft>
              <a:buClrTx/>
              <a:buSzTx/>
              <a:buFont typeface="Symbol" pitchFamily="18" charset="2"/>
              <a:buChar char="-"/>
              <a:tabLst/>
              <a:defRPr sz="2200">
                <a:latin typeface="Arial" pitchFamily="34" charset="0"/>
                <a:cs typeface="Arial" pitchFamily="34" charset="0"/>
              </a:defRPr>
            </a:lvl4pPr>
            <a:lvl5pPr marL="1700213" marR="0" indent="-266700" fontAlgn="auto">
              <a:lnSpc>
                <a:spcPct val="100000"/>
              </a:lnSpc>
              <a:spcBef>
                <a:spcPts val="600"/>
              </a:spcBef>
              <a:spcAft>
                <a:spcPts val="0"/>
              </a:spcAft>
              <a:buClrTx/>
              <a:buSzTx/>
              <a:buFont typeface="Symbol" pitchFamily="18" charset="2"/>
              <a:buChar char="-"/>
              <a:tabLst/>
              <a:defRPr sz="2200">
                <a:latin typeface="Arial" pitchFamily="34" charset="0"/>
                <a:cs typeface="Arial" pitchFamily="34" charset="0"/>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pPr lvl="0"/>
            <a:r>
              <a:rPr lang="en-US" altLang="de-DE" sz="1600" dirty="0"/>
              <a:t>Beckhoff Automation GmbH &amp; Co. KG </a:t>
            </a:r>
            <a:br>
              <a:rPr lang="en-US" altLang="de-DE" sz="1600" dirty="0"/>
            </a:br>
            <a:r>
              <a:rPr lang="en-US" altLang="de-DE" sz="1600" b="0" dirty="0"/>
              <a:t>Headquarters </a:t>
            </a:r>
            <a:br>
              <a:rPr lang="en-US" altLang="de-DE" sz="1600" b="0" dirty="0"/>
            </a:br>
            <a:r>
              <a:rPr lang="en-US" altLang="de-DE" sz="1600" b="0" dirty="0"/>
              <a:t>Huelshorstweg 20 </a:t>
            </a:r>
            <a:br>
              <a:rPr lang="en-US" altLang="de-DE" sz="1600" b="0" dirty="0"/>
            </a:br>
            <a:r>
              <a:rPr lang="en-US" altLang="de-DE" sz="1600" b="0" dirty="0"/>
              <a:t>33415 Verl </a:t>
            </a:r>
            <a:br>
              <a:rPr lang="en-US" altLang="de-DE" sz="1600" b="0" dirty="0"/>
            </a:br>
            <a:r>
              <a:rPr lang="en-US" altLang="de-DE" sz="1600" b="0" dirty="0"/>
              <a:t>Germany </a:t>
            </a:r>
          </a:p>
        </p:txBody>
      </p:sp>
      <p:sp>
        <p:nvSpPr>
          <p:cNvPr id="11" name="Textfeld 10"/>
          <p:cNvSpPr txBox="1"/>
          <p:nvPr userDrawn="1"/>
        </p:nvSpPr>
        <p:spPr>
          <a:xfrm>
            <a:off x="-1" y="450787"/>
            <a:ext cx="10137600" cy="629367"/>
          </a:xfrm>
          <a:prstGeom prst="rect">
            <a:avLst/>
          </a:prstGeom>
        </p:spPr>
        <p:txBody>
          <a:bodyPr vert="horz" wrap="square" lIns="450000" tIns="144000" rIns="90000" bIns="144000" rtlCol="0" anchor="b" anchorCtr="0">
            <a:spAutoFit/>
          </a:bodyPr>
          <a:lstStyle>
            <a:defPPr>
              <a:defRPr lang="de-DE"/>
            </a:defPPr>
            <a:lvl1pPr lvl="0">
              <a:spcBef>
                <a:spcPct val="0"/>
              </a:spcBef>
              <a:buNone/>
              <a:defRPr sz="2200" b="1" baseline="0">
                <a:solidFill>
                  <a:schemeClr val="bg1"/>
                </a:solidFill>
                <a:latin typeface="Arial" pitchFamily="34" charset="0"/>
                <a:ea typeface="+mj-ea"/>
                <a:cs typeface="Arial" pitchFamily="34" charset="0"/>
              </a:defRPr>
            </a:lvl1pPr>
          </a:lstStyle>
          <a:p>
            <a:pPr lvl="0"/>
            <a:r>
              <a:rPr lang="en-US" noProof="0" dirty="0"/>
              <a:t>Contact</a:t>
            </a:r>
          </a:p>
        </p:txBody>
      </p:sp>
      <p:sp>
        <p:nvSpPr>
          <p:cNvPr id="12" name="Textplatzhalter 4"/>
          <p:cNvSpPr>
            <a:spLocks noGrp="1"/>
          </p:cNvSpPr>
          <p:nvPr>
            <p:ph type="body" sz="quarter" idx="11" hasCustomPrompt="1"/>
          </p:nvPr>
        </p:nvSpPr>
        <p:spPr>
          <a:xfrm>
            <a:off x="3255495" y="4206349"/>
            <a:ext cx="2196000" cy="277200"/>
          </a:xfrm>
        </p:spPr>
        <p:txBody>
          <a:bodyPr lIns="0" tIns="46800"/>
          <a:lstStyle>
            <a:lvl1pPr marL="0" indent="0" algn="l">
              <a:buNone/>
              <a:defRPr lang="de-DE" sz="1200" kern="1200" baseline="0" dirty="0" smtClean="0">
                <a:solidFill>
                  <a:schemeClr val="tx1"/>
                </a:solidFill>
                <a:latin typeface="Arial" pitchFamily="34" charset="0"/>
                <a:ea typeface="+mn-ea"/>
                <a:cs typeface="+mn-cs"/>
              </a:defRPr>
            </a:lvl1pPr>
            <a:lvl2pPr marL="360362" indent="0" algn="l">
              <a:buNone/>
              <a:defRPr lang="de-DE" sz="1200" kern="1200" baseline="0" dirty="0" smtClean="0">
                <a:solidFill>
                  <a:schemeClr val="tx1"/>
                </a:solidFill>
                <a:latin typeface="Arial" pitchFamily="34" charset="0"/>
                <a:ea typeface="+mn-ea"/>
                <a:cs typeface="+mn-cs"/>
              </a:defRPr>
            </a:lvl2pPr>
            <a:lvl3pPr marL="715962" indent="0" algn="l">
              <a:buNone/>
              <a:defRPr lang="de-DE" sz="1200" kern="1200" baseline="0" dirty="0" smtClean="0">
                <a:solidFill>
                  <a:schemeClr val="tx1"/>
                </a:solidFill>
                <a:latin typeface="Arial" pitchFamily="34" charset="0"/>
                <a:ea typeface="+mn-ea"/>
                <a:cs typeface="+mn-cs"/>
              </a:defRPr>
            </a:lvl3pPr>
            <a:lvl4pPr marL="1076325" indent="0" algn="l">
              <a:buNone/>
              <a:defRPr lang="de-DE" sz="1200" kern="1200" baseline="0" dirty="0" smtClean="0">
                <a:solidFill>
                  <a:schemeClr val="tx1"/>
                </a:solidFill>
                <a:latin typeface="Arial" pitchFamily="34" charset="0"/>
                <a:ea typeface="+mn-ea"/>
                <a:cs typeface="+mn-cs"/>
              </a:defRPr>
            </a:lvl4pPr>
            <a:lvl5pPr marL="1433513" indent="0" algn="l">
              <a:buNone/>
              <a:defRPr lang="de-DE" sz="1200" kern="1200" baseline="0" dirty="0">
                <a:solidFill>
                  <a:schemeClr val="tx1"/>
                </a:solidFill>
                <a:latin typeface="Arial" pitchFamily="34" charset="0"/>
                <a:ea typeface="+mn-ea"/>
                <a:cs typeface="+mn-cs"/>
              </a:defRPr>
            </a:lvl5pPr>
          </a:lstStyle>
          <a:p>
            <a:pPr lvl="0"/>
            <a:r>
              <a:rPr lang="de-DE" dirty="0"/>
              <a:t>MM/YYYY</a:t>
            </a:r>
          </a:p>
        </p:txBody>
      </p:sp>
    </p:spTree>
    <p:extLst>
      <p:ext uri="{BB962C8B-B14F-4D97-AF65-F5344CB8AC3E}">
        <p14:creationId xmlns:p14="http://schemas.microsoft.com/office/powerpoint/2010/main" val="38510568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act – DE">
    <p:spTree>
      <p:nvGrpSpPr>
        <p:cNvPr id="1" name=""/>
        <p:cNvGrpSpPr/>
        <p:nvPr/>
      </p:nvGrpSpPr>
      <p:grpSpPr>
        <a:xfrm>
          <a:off x="0" y="0"/>
          <a:ext cx="0" cy="0"/>
          <a:chOff x="0" y="0"/>
          <a:chExt cx="0" cy="0"/>
        </a:xfrm>
      </p:grpSpPr>
      <p:sp>
        <p:nvSpPr>
          <p:cNvPr id="7" name="Text Box 5"/>
          <p:cNvSpPr txBox="1">
            <a:spLocks noChangeArrowheads="1"/>
          </p:cNvSpPr>
          <p:nvPr userDrawn="1"/>
        </p:nvSpPr>
        <p:spPr bwMode="auto">
          <a:xfrm>
            <a:off x="0" y="4186655"/>
            <a:ext cx="10137600"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450000" anchor="b">
            <a:spAutoFit/>
          </a:bodyPr>
          <a:lstStyle>
            <a:lvl1pPr marL="3175" indent="-3175">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r>
              <a:rPr lang="en-US" sz="1200" dirty="0"/>
              <a:t>© Beckhoff Automation GmbH &amp; Co. KG</a:t>
            </a:r>
          </a:p>
          <a:p>
            <a:endParaRPr lang="de-DE" altLang="de-DE" sz="1200" dirty="0"/>
          </a:p>
          <a:p>
            <a:pPr>
              <a:buFont typeface="Wingdings" panose="05000000000000000000" pitchFamily="2" charset="2"/>
              <a:buNone/>
            </a:pPr>
            <a:r>
              <a:rPr lang="de-DE" altLang="de-DE" sz="1200" dirty="0"/>
              <a:t>Alle Bilder sind urheberrechtlich geschützt. Die Weitergabe und Nutzung durch Dritte ist nicht gestattet.</a:t>
            </a:r>
          </a:p>
          <a:p>
            <a:pPr>
              <a:buFont typeface="Wingdings" panose="05000000000000000000" pitchFamily="2" charset="2"/>
              <a:buNone/>
            </a:pPr>
            <a:endParaRPr lang="de-DE" altLang="de-DE" sz="1200" dirty="0"/>
          </a:p>
          <a:p>
            <a:pPr>
              <a:buFont typeface="Wingdings" panose="05000000000000000000" pitchFamily="2" charset="2"/>
              <a:buNone/>
            </a:pPr>
            <a:r>
              <a:rPr lang="de-DE" sz="1200" dirty="0"/>
              <a:t>Beckhoff</a:t>
            </a:r>
            <a:r>
              <a:rPr lang="de-DE" sz="1200" baseline="30000" dirty="0"/>
              <a:t>®</a:t>
            </a:r>
            <a:r>
              <a:rPr lang="de-DE" sz="1200" dirty="0"/>
              <a:t>, TwinCAT</a:t>
            </a:r>
            <a:r>
              <a:rPr lang="de-DE" sz="1200" baseline="30000" dirty="0"/>
              <a:t>®</a:t>
            </a:r>
            <a:r>
              <a:rPr lang="de-DE" sz="1200" dirty="0"/>
              <a:t>, EtherCAT</a:t>
            </a:r>
            <a:r>
              <a:rPr lang="de-DE" sz="1200" baseline="30000" dirty="0"/>
              <a:t>®</a:t>
            </a:r>
            <a:r>
              <a:rPr lang="de-DE" sz="1200" dirty="0"/>
              <a:t>, EtherCAT P</a:t>
            </a:r>
            <a:r>
              <a:rPr lang="de-DE" sz="1200" baseline="30000" dirty="0"/>
              <a:t>®</a:t>
            </a:r>
            <a:r>
              <a:rPr lang="de-DE" sz="1200" dirty="0"/>
              <a:t>, Safety over EtherCAT</a:t>
            </a:r>
            <a:r>
              <a:rPr lang="de-DE" sz="1200" baseline="30000" dirty="0"/>
              <a:t>®</a:t>
            </a:r>
            <a:r>
              <a:rPr lang="de-DE" sz="1200" dirty="0"/>
              <a:t>, TwinSAFE</a:t>
            </a:r>
            <a:r>
              <a:rPr lang="de-DE" sz="1200" baseline="30000" dirty="0"/>
              <a:t>®</a:t>
            </a:r>
            <a:r>
              <a:rPr lang="de-DE" sz="1200" dirty="0"/>
              <a:t>, XFC</a:t>
            </a:r>
            <a:r>
              <a:rPr lang="de-DE" sz="1200" baseline="30000" dirty="0"/>
              <a:t>®</a:t>
            </a:r>
            <a:r>
              <a:rPr lang="de-DE" sz="1200" dirty="0"/>
              <a:t> und XTS</a:t>
            </a:r>
            <a:r>
              <a:rPr lang="de-DE" sz="1200" baseline="30000" dirty="0"/>
              <a:t>®</a:t>
            </a:r>
            <a:r>
              <a:rPr lang="de-DE" sz="1200" dirty="0"/>
              <a:t> sind eingetragene und lizenzierte Marken der Beckhoff Automation GmbH. </a:t>
            </a:r>
            <a:r>
              <a:rPr lang="de-DE" altLang="de-DE" sz="1200" dirty="0"/>
              <a:t>Die Verwendung anderer in dieser Präsentation enthaltenen Marken oder Kennzeichen durch Dritte kann zu einer Verletzung von Rechten der Inhaber der entsprechenden Kennzeichen führen.</a:t>
            </a:r>
          </a:p>
          <a:p>
            <a:pPr>
              <a:buFont typeface="Wingdings" panose="05000000000000000000" pitchFamily="2" charset="2"/>
              <a:buNone/>
            </a:pPr>
            <a:endParaRPr lang="de-DE" altLang="de-DE" sz="1200" dirty="0"/>
          </a:p>
          <a:p>
            <a:pPr>
              <a:buFont typeface="Wingdings" panose="05000000000000000000" pitchFamily="2" charset="2"/>
              <a:buNone/>
            </a:pPr>
            <a:r>
              <a:rPr lang="de-DE" altLang="de-DE" sz="1200" dirty="0"/>
              <a:t>Die Informationen in dieser Präsentation enthalten lediglich allgemeine Beschreibungen bzw. Leistungsmerkmale, welche im konkreten Anwendungsfall nicht immer in der beschriebenen Form zutreffen bzw. welche sich durch Weiterentwicklung der Produkte ändern können. Die gewünschten Leistungsmerkmale sind nur dann verbindlich, wenn sie bei Vertragsabschluss ausdrücklich vereinbart werden.</a:t>
            </a:r>
          </a:p>
        </p:txBody>
      </p:sp>
      <p:sp>
        <p:nvSpPr>
          <p:cNvPr id="6" name="Rectangle 4"/>
          <p:cNvSpPr>
            <a:spLocks noChangeArrowheads="1"/>
          </p:cNvSpPr>
          <p:nvPr userDrawn="1"/>
        </p:nvSpPr>
        <p:spPr bwMode="auto">
          <a:xfrm>
            <a:off x="6096001" y="1090800"/>
            <a:ext cx="5941484" cy="161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432000"/>
          <a:lstStyle>
            <a:lvl1pPr>
              <a:tabLst>
                <a:tab pos="896938" algn="l"/>
              </a:tabLst>
              <a:defRPr>
                <a:solidFill>
                  <a:schemeClr val="tx1"/>
                </a:solidFill>
                <a:latin typeface="Arial" panose="020B0604020202020204" pitchFamily="34" charset="0"/>
              </a:defRPr>
            </a:lvl1pPr>
            <a:lvl2pPr marL="742950" indent="-285750">
              <a:tabLst>
                <a:tab pos="896938" algn="l"/>
              </a:tabLst>
              <a:defRPr>
                <a:solidFill>
                  <a:schemeClr val="tx1"/>
                </a:solidFill>
                <a:latin typeface="Arial" panose="020B0604020202020204" pitchFamily="34" charset="0"/>
              </a:defRPr>
            </a:lvl2pPr>
            <a:lvl3pPr marL="1143000" indent="-228600">
              <a:tabLst>
                <a:tab pos="896938" algn="l"/>
              </a:tabLst>
              <a:defRPr>
                <a:solidFill>
                  <a:schemeClr val="tx1"/>
                </a:solidFill>
                <a:latin typeface="Arial" panose="020B0604020202020204" pitchFamily="34" charset="0"/>
              </a:defRPr>
            </a:lvl3pPr>
            <a:lvl4pPr marL="1600200" indent="-228600">
              <a:tabLst>
                <a:tab pos="896938" algn="l"/>
              </a:tabLst>
              <a:defRPr>
                <a:solidFill>
                  <a:schemeClr val="tx1"/>
                </a:solidFill>
                <a:latin typeface="Arial" panose="020B0604020202020204" pitchFamily="34" charset="0"/>
              </a:defRPr>
            </a:lvl4pPr>
            <a:lvl5pPr marL="2057400" indent="-228600">
              <a:tabLst>
                <a:tab pos="896938" algn="l"/>
              </a:tabLst>
              <a:defRPr>
                <a:solidFill>
                  <a:schemeClr val="tx1"/>
                </a:solidFill>
                <a:latin typeface="Arial" panose="020B0604020202020204" pitchFamily="34" charset="0"/>
              </a:defRPr>
            </a:lvl5pPr>
            <a:lvl6pPr marL="2514600" indent="-228600" fontAlgn="base">
              <a:spcBef>
                <a:spcPct val="0"/>
              </a:spcBef>
              <a:spcAft>
                <a:spcPct val="0"/>
              </a:spcAft>
              <a:tabLst>
                <a:tab pos="896938" algn="l"/>
              </a:tabLst>
              <a:defRPr>
                <a:solidFill>
                  <a:schemeClr val="tx1"/>
                </a:solidFill>
                <a:latin typeface="Arial" panose="020B0604020202020204" pitchFamily="34" charset="0"/>
              </a:defRPr>
            </a:lvl6pPr>
            <a:lvl7pPr marL="2971800" indent="-228600" fontAlgn="base">
              <a:spcBef>
                <a:spcPct val="0"/>
              </a:spcBef>
              <a:spcAft>
                <a:spcPct val="0"/>
              </a:spcAft>
              <a:tabLst>
                <a:tab pos="896938" algn="l"/>
              </a:tabLst>
              <a:defRPr>
                <a:solidFill>
                  <a:schemeClr val="tx1"/>
                </a:solidFill>
                <a:latin typeface="Arial" panose="020B0604020202020204" pitchFamily="34" charset="0"/>
              </a:defRPr>
            </a:lvl7pPr>
            <a:lvl8pPr marL="3429000" indent="-228600" fontAlgn="base">
              <a:spcBef>
                <a:spcPct val="0"/>
              </a:spcBef>
              <a:spcAft>
                <a:spcPct val="0"/>
              </a:spcAft>
              <a:tabLst>
                <a:tab pos="896938" algn="l"/>
              </a:tabLst>
              <a:defRPr>
                <a:solidFill>
                  <a:schemeClr val="tx1"/>
                </a:solidFill>
                <a:latin typeface="Arial" panose="020B0604020202020204" pitchFamily="34" charset="0"/>
              </a:defRPr>
            </a:lvl8pPr>
            <a:lvl9pPr marL="3886200" indent="-228600" fontAlgn="base">
              <a:spcBef>
                <a:spcPct val="0"/>
              </a:spcBef>
              <a:spcAft>
                <a:spcPct val="0"/>
              </a:spcAft>
              <a:tabLst>
                <a:tab pos="896938" algn="l"/>
              </a:tabLst>
              <a:defRPr>
                <a:solidFill>
                  <a:schemeClr val="tx1"/>
                </a:solidFill>
                <a:latin typeface="Arial" panose="020B0604020202020204" pitchFamily="34" charset="0"/>
              </a:defRPr>
            </a:lvl9pPr>
          </a:lstStyle>
          <a:p>
            <a:pPr>
              <a:spcBef>
                <a:spcPct val="50000"/>
              </a:spcBef>
              <a:buFont typeface="Wingdings" panose="05000000000000000000" pitchFamily="2" charset="2"/>
              <a:buNone/>
            </a:pPr>
            <a:r>
              <a:rPr lang="de-DE" altLang="de-DE" sz="1600" dirty="0"/>
              <a:t>Telefon:	+49 5246 963-0  </a:t>
            </a:r>
          </a:p>
          <a:p>
            <a:pPr>
              <a:buFont typeface="Wingdings" panose="05000000000000000000" pitchFamily="2" charset="2"/>
              <a:buNone/>
            </a:pPr>
            <a:r>
              <a:rPr lang="de-DE" altLang="de-DE" sz="1600" dirty="0"/>
              <a:t>Fax:	+49 5246 963-198</a:t>
            </a:r>
          </a:p>
          <a:p>
            <a:pPr>
              <a:buFont typeface="Wingdings" panose="05000000000000000000" pitchFamily="2" charset="2"/>
              <a:buNone/>
            </a:pPr>
            <a:r>
              <a:rPr lang="de-DE" altLang="de-DE" sz="1600" dirty="0"/>
              <a:t>E-Mail:	info@beckhoff.de</a:t>
            </a:r>
          </a:p>
          <a:p>
            <a:pPr>
              <a:buFont typeface="Wingdings" panose="05000000000000000000" pitchFamily="2" charset="2"/>
              <a:buNone/>
            </a:pPr>
            <a:r>
              <a:rPr lang="de-DE" altLang="de-DE" sz="1600" dirty="0"/>
              <a:t>Web:	www.beckhoff.de</a:t>
            </a:r>
            <a:r>
              <a:rPr lang="de-DE" altLang="de-DE" sz="1600" b="1" dirty="0"/>
              <a:t> </a:t>
            </a:r>
          </a:p>
        </p:txBody>
      </p:sp>
      <p:sp>
        <p:nvSpPr>
          <p:cNvPr id="9" name="Textfeld 8"/>
          <p:cNvSpPr txBox="1"/>
          <p:nvPr userDrawn="1"/>
        </p:nvSpPr>
        <p:spPr>
          <a:xfrm>
            <a:off x="3" y="1090800"/>
            <a:ext cx="6095997" cy="1862048"/>
          </a:xfrm>
          <a:prstGeom prst="rect">
            <a:avLst/>
          </a:prstGeom>
        </p:spPr>
        <p:txBody>
          <a:bodyPr vert="horz" lIns="450000" tIns="190800" rIns="91440" bIns="45720" rtlCol="0">
            <a:noAutofit/>
          </a:bodyPr>
          <a:lstStyle>
            <a:lvl1pPr marR="0" lvl="0" indent="0" fontAlgn="auto">
              <a:lnSpc>
                <a:spcPct val="100000"/>
              </a:lnSpc>
              <a:spcBef>
                <a:spcPct val="50000"/>
              </a:spcBef>
              <a:spcAft>
                <a:spcPts val="0"/>
              </a:spcAft>
              <a:buClrTx/>
              <a:buSzTx/>
              <a:buFont typeface="Wingdings" pitchFamily="2" charset="2"/>
              <a:buNone/>
              <a:tabLst/>
              <a:defRPr sz="1600" b="1" baseline="0">
                <a:solidFill>
                  <a:srgbClr val="000000"/>
                </a:solidFill>
                <a:latin typeface="Arial"/>
              </a:defRPr>
            </a:lvl1pPr>
            <a:lvl2pPr marL="628650" marR="0" indent="-268288" fontAlgn="auto">
              <a:lnSpc>
                <a:spcPct val="100000"/>
              </a:lnSpc>
              <a:spcBef>
                <a:spcPts val="600"/>
              </a:spcBef>
              <a:spcAft>
                <a:spcPts val="0"/>
              </a:spcAft>
              <a:buClrTx/>
              <a:buSzTx/>
              <a:buFont typeface="Symbol" pitchFamily="18" charset="2"/>
              <a:buChar char="-"/>
              <a:tabLst/>
              <a:defRPr sz="2200">
                <a:latin typeface="Arial" pitchFamily="34" charset="0"/>
                <a:cs typeface="Arial" pitchFamily="34" charset="0"/>
              </a:defRPr>
            </a:lvl2pPr>
            <a:lvl3pPr marL="984250" marR="0" indent="-268288" fontAlgn="auto">
              <a:lnSpc>
                <a:spcPct val="100000"/>
              </a:lnSpc>
              <a:spcBef>
                <a:spcPts val="600"/>
              </a:spcBef>
              <a:spcAft>
                <a:spcPts val="0"/>
              </a:spcAft>
              <a:buClrTx/>
              <a:buSzTx/>
              <a:buFont typeface="Symbol" pitchFamily="18" charset="2"/>
              <a:buChar char="-"/>
              <a:tabLst/>
              <a:defRPr sz="2200">
                <a:latin typeface="Arial" pitchFamily="34" charset="0"/>
                <a:cs typeface="Arial" pitchFamily="34" charset="0"/>
              </a:defRPr>
            </a:lvl3pPr>
            <a:lvl4pPr marL="1343025" marR="0" indent="-266700" fontAlgn="auto">
              <a:lnSpc>
                <a:spcPct val="100000"/>
              </a:lnSpc>
              <a:spcBef>
                <a:spcPts val="600"/>
              </a:spcBef>
              <a:spcAft>
                <a:spcPts val="0"/>
              </a:spcAft>
              <a:buClrTx/>
              <a:buSzTx/>
              <a:buFont typeface="Symbol" pitchFamily="18" charset="2"/>
              <a:buChar char="-"/>
              <a:tabLst/>
              <a:defRPr sz="2200">
                <a:latin typeface="Arial" pitchFamily="34" charset="0"/>
                <a:cs typeface="Arial" pitchFamily="34" charset="0"/>
              </a:defRPr>
            </a:lvl4pPr>
            <a:lvl5pPr marL="1700213" marR="0" indent="-266700" fontAlgn="auto">
              <a:lnSpc>
                <a:spcPct val="100000"/>
              </a:lnSpc>
              <a:spcBef>
                <a:spcPts val="600"/>
              </a:spcBef>
              <a:spcAft>
                <a:spcPts val="0"/>
              </a:spcAft>
              <a:buClrTx/>
              <a:buSzTx/>
              <a:buFont typeface="Symbol" pitchFamily="18" charset="2"/>
              <a:buChar char="-"/>
              <a:tabLst/>
              <a:defRPr sz="2200">
                <a:latin typeface="Arial" pitchFamily="34" charset="0"/>
                <a:cs typeface="Arial" pitchFamily="34" charset="0"/>
              </a:defRPr>
            </a:lvl5pPr>
            <a:lvl6pPr marL="2514600" indent="-228600">
              <a:spcBef>
                <a:spcPct val="20000"/>
              </a:spcBef>
              <a:buFont typeface="Arial" pitchFamily="34" charset="0"/>
              <a:buChar char="•"/>
              <a:defRPr sz="2000"/>
            </a:lvl6pPr>
            <a:lvl7pPr marL="2971800" indent="-228600">
              <a:spcBef>
                <a:spcPct val="20000"/>
              </a:spcBef>
              <a:buFont typeface="Arial" pitchFamily="34" charset="0"/>
              <a:buChar char="•"/>
              <a:defRPr sz="2000"/>
            </a:lvl7pPr>
            <a:lvl8pPr marL="3429000" indent="-228600">
              <a:spcBef>
                <a:spcPct val="20000"/>
              </a:spcBef>
              <a:buFont typeface="Arial" pitchFamily="34" charset="0"/>
              <a:buChar char="•"/>
              <a:defRPr sz="2000"/>
            </a:lvl8pPr>
            <a:lvl9pPr marL="3886200" indent="-228600">
              <a:spcBef>
                <a:spcPct val="20000"/>
              </a:spcBef>
              <a:buFont typeface="Arial" pitchFamily="34" charset="0"/>
              <a:buChar char="•"/>
              <a:defRPr sz="2000"/>
            </a:lvl9pPr>
          </a:lstStyle>
          <a:p>
            <a:pPr marL="0" lvl="0" indent="0">
              <a:spcBef>
                <a:spcPts val="0"/>
              </a:spcBef>
              <a:buNone/>
            </a:pPr>
            <a:r>
              <a:rPr lang="en-US" altLang="de-DE" sz="1600" dirty="0"/>
              <a:t>Beckhoff Automation GmbH &amp; Co. KG </a:t>
            </a:r>
            <a:br>
              <a:rPr lang="en-US" altLang="de-DE" sz="1600" dirty="0"/>
            </a:br>
            <a:r>
              <a:rPr lang="de-DE" altLang="de-DE" sz="1600" b="0" dirty="0">
                <a:solidFill>
                  <a:srgbClr val="000000"/>
                </a:solidFill>
                <a:latin typeface="Arial"/>
                <a:cs typeface="+mn-cs"/>
              </a:rPr>
              <a:t>Unternehmenszentrale</a:t>
            </a:r>
          </a:p>
          <a:p>
            <a:pPr marL="0" lvl="0" indent="0">
              <a:spcBef>
                <a:spcPts val="0"/>
              </a:spcBef>
              <a:buNone/>
            </a:pPr>
            <a:r>
              <a:rPr lang="de-DE" altLang="de-DE" sz="1600" b="0" dirty="0">
                <a:solidFill>
                  <a:srgbClr val="000000"/>
                </a:solidFill>
                <a:latin typeface="Arial"/>
                <a:cs typeface="+mn-cs"/>
              </a:rPr>
              <a:t>Hülshorstweg 20</a:t>
            </a:r>
          </a:p>
          <a:p>
            <a:pPr marL="0" lvl="0" indent="0">
              <a:spcBef>
                <a:spcPts val="0"/>
              </a:spcBef>
              <a:buNone/>
            </a:pPr>
            <a:r>
              <a:rPr lang="de-DE" altLang="de-DE" sz="1600" b="0" dirty="0">
                <a:solidFill>
                  <a:srgbClr val="000000"/>
                </a:solidFill>
                <a:latin typeface="Arial"/>
                <a:cs typeface="+mn-cs"/>
              </a:rPr>
              <a:t>33415 Verl</a:t>
            </a:r>
          </a:p>
          <a:p>
            <a:pPr marL="0" lvl="0" indent="0">
              <a:spcBef>
                <a:spcPts val="0"/>
              </a:spcBef>
              <a:buNone/>
            </a:pPr>
            <a:r>
              <a:rPr lang="de-DE" altLang="de-DE" sz="1600" b="0" dirty="0">
                <a:solidFill>
                  <a:srgbClr val="000000"/>
                </a:solidFill>
                <a:latin typeface="Arial"/>
                <a:cs typeface="+mn-cs"/>
              </a:rPr>
              <a:t>Deutschland</a:t>
            </a:r>
          </a:p>
          <a:p>
            <a:pPr lvl="0"/>
            <a:endParaRPr lang="en-US" altLang="de-DE" sz="1600" b="0" dirty="0"/>
          </a:p>
        </p:txBody>
      </p:sp>
      <p:sp>
        <p:nvSpPr>
          <p:cNvPr id="11" name="Textfeld 10"/>
          <p:cNvSpPr txBox="1"/>
          <p:nvPr userDrawn="1"/>
        </p:nvSpPr>
        <p:spPr>
          <a:xfrm>
            <a:off x="-1" y="450787"/>
            <a:ext cx="10137600" cy="629367"/>
          </a:xfrm>
          <a:prstGeom prst="rect">
            <a:avLst/>
          </a:prstGeom>
        </p:spPr>
        <p:txBody>
          <a:bodyPr vert="horz" wrap="square" lIns="450000" tIns="144000" rIns="90000" bIns="144000" rtlCol="0" anchor="b" anchorCtr="0">
            <a:spAutoFit/>
          </a:bodyPr>
          <a:lstStyle>
            <a:lvl1pPr>
              <a:spcBef>
                <a:spcPct val="0"/>
              </a:spcBef>
              <a:buNone/>
              <a:defRPr sz="2200" b="1" baseline="0">
                <a:solidFill>
                  <a:schemeClr val="bg1"/>
                </a:solidFill>
                <a:latin typeface="Arial" pitchFamily="34" charset="0"/>
                <a:ea typeface="+mj-ea"/>
                <a:cs typeface="Arial" pitchFamily="34" charset="0"/>
              </a:defRPr>
            </a:lvl1pPr>
          </a:lstStyle>
          <a:p>
            <a:pPr lvl="0"/>
            <a:r>
              <a:rPr lang="de-DE" dirty="0"/>
              <a:t>Kontakt </a:t>
            </a:r>
          </a:p>
        </p:txBody>
      </p:sp>
      <p:sp>
        <p:nvSpPr>
          <p:cNvPr id="8" name="Textplatzhalter 4"/>
          <p:cNvSpPr>
            <a:spLocks noGrp="1"/>
          </p:cNvSpPr>
          <p:nvPr>
            <p:ph type="body" sz="quarter" idx="11" hasCustomPrompt="1"/>
          </p:nvPr>
        </p:nvSpPr>
        <p:spPr>
          <a:xfrm>
            <a:off x="3255495" y="4206349"/>
            <a:ext cx="2196000" cy="277200"/>
          </a:xfrm>
        </p:spPr>
        <p:txBody>
          <a:bodyPr lIns="0" tIns="46800"/>
          <a:lstStyle>
            <a:lvl1pPr marL="0" indent="0" algn="l">
              <a:buNone/>
              <a:defRPr lang="de-DE" sz="1200" kern="1200" baseline="0" dirty="0" smtClean="0">
                <a:solidFill>
                  <a:schemeClr val="tx1"/>
                </a:solidFill>
                <a:latin typeface="Arial" pitchFamily="34" charset="0"/>
                <a:ea typeface="+mn-ea"/>
                <a:cs typeface="+mn-cs"/>
              </a:defRPr>
            </a:lvl1pPr>
            <a:lvl2pPr marL="360362" indent="0" algn="l">
              <a:buNone/>
              <a:defRPr lang="de-DE" sz="1200" kern="1200" baseline="0" dirty="0" smtClean="0">
                <a:solidFill>
                  <a:schemeClr val="tx1"/>
                </a:solidFill>
                <a:latin typeface="Arial" pitchFamily="34" charset="0"/>
                <a:ea typeface="+mn-ea"/>
                <a:cs typeface="+mn-cs"/>
              </a:defRPr>
            </a:lvl2pPr>
            <a:lvl3pPr marL="715962" indent="0" algn="l">
              <a:buNone/>
              <a:defRPr lang="de-DE" sz="1200" kern="1200" baseline="0" dirty="0" smtClean="0">
                <a:solidFill>
                  <a:schemeClr val="tx1"/>
                </a:solidFill>
                <a:latin typeface="Arial" pitchFamily="34" charset="0"/>
                <a:ea typeface="+mn-ea"/>
                <a:cs typeface="+mn-cs"/>
              </a:defRPr>
            </a:lvl3pPr>
            <a:lvl4pPr marL="1076325" indent="0" algn="l">
              <a:buNone/>
              <a:defRPr lang="de-DE" sz="1200" kern="1200" baseline="0" dirty="0" smtClean="0">
                <a:solidFill>
                  <a:schemeClr val="tx1"/>
                </a:solidFill>
                <a:latin typeface="Arial" pitchFamily="34" charset="0"/>
                <a:ea typeface="+mn-ea"/>
                <a:cs typeface="+mn-cs"/>
              </a:defRPr>
            </a:lvl4pPr>
            <a:lvl5pPr marL="1433513" indent="0" algn="l">
              <a:buNone/>
              <a:defRPr lang="de-DE" sz="1200" kern="1200" baseline="0" dirty="0">
                <a:solidFill>
                  <a:schemeClr val="tx1"/>
                </a:solidFill>
                <a:latin typeface="Arial" pitchFamily="34" charset="0"/>
                <a:ea typeface="+mn-ea"/>
                <a:cs typeface="+mn-cs"/>
              </a:defRPr>
            </a:lvl5pPr>
          </a:lstStyle>
          <a:p>
            <a:pPr lvl="0"/>
            <a:r>
              <a:rPr lang="de-DE" dirty="0"/>
              <a:t>MM/YYYY</a:t>
            </a:r>
          </a:p>
        </p:txBody>
      </p:sp>
    </p:spTree>
    <p:extLst>
      <p:ext uri="{BB962C8B-B14F-4D97-AF65-F5344CB8AC3E}">
        <p14:creationId xmlns:p14="http://schemas.microsoft.com/office/powerpoint/2010/main" val="3385922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for Speaker – Version 2">
    <p:spTree>
      <p:nvGrpSpPr>
        <p:cNvPr id="1" name=""/>
        <p:cNvGrpSpPr/>
        <p:nvPr/>
      </p:nvGrpSpPr>
      <p:grpSpPr>
        <a:xfrm>
          <a:off x="0" y="0"/>
          <a:ext cx="0" cy="0"/>
          <a:chOff x="0" y="0"/>
          <a:chExt cx="0" cy="0"/>
        </a:xfrm>
      </p:grpSpPr>
      <p:sp>
        <p:nvSpPr>
          <p:cNvPr id="5" name="Rechteck 4"/>
          <p:cNvSpPr/>
          <p:nvPr userDrawn="1"/>
        </p:nvSpPr>
        <p:spPr bwMode="ltGray">
          <a:xfrm>
            <a:off x="0" y="0"/>
            <a:ext cx="6096000" cy="6858000"/>
          </a:xfrm>
          <a:prstGeom prst="rect">
            <a:avLst/>
          </a:prstGeom>
          <a:gradFill flip="none" rotWithShape="1">
            <a:gsLst>
              <a:gs pos="0">
                <a:srgbClr val="EF0000">
                  <a:lumMod val="100000"/>
                </a:srgbClr>
              </a:gs>
              <a:gs pos="69000">
                <a:srgbClr val="AC0000"/>
              </a:gs>
              <a:gs pos="16000">
                <a:srgbClr val="EF0000"/>
              </a:gs>
              <a:gs pos="100000">
                <a:srgbClr val="920000"/>
              </a:gs>
            </a:gsLst>
            <a:path path="circle">
              <a:fillToRect l="50000" t="50000" r="50000" b="50000"/>
            </a:path>
            <a:tileRect/>
          </a:gradFill>
          <a:ln w="6350" cap="flat" cmpd="sng" algn="ctr">
            <a:noFill/>
            <a:prstDash val="solid"/>
          </a:ln>
          <a:effectLst/>
        </p:spPr>
        <p:txBody>
          <a:bodyPr lIns="23400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de-DE" sz="2200" b="0" i="0" u="none" strike="noStrike" kern="0" cap="none" spc="0" normalizeH="0" baseline="0" noProof="0" dirty="0">
              <a:ln>
                <a:noFill/>
              </a:ln>
              <a:solidFill>
                <a:prstClr val="white"/>
              </a:solidFill>
              <a:effectLst/>
              <a:uLnTx/>
              <a:uFillTx/>
              <a:latin typeface="Arial"/>
              <a:ea typeface="+mn-ea"/>
              <a:cs typeface="Arial" pitchFamily="34" charset="0"/>
            </a:endParaRPr>
          </a:p>
        </p:txBody>
      </p:sp>
      <p:sp>
        <p:nvSpPr>
          <p:cNvPr id="4" name="Titel 4"/>
          <p:cNvSpPr>
            <a:spLocks noGrp="1"/>
          </p:cNvSpPr>
          <p:nvPr>
            <p:ph type="title" hasCustomPrompt="1"/>
          </p:nvPr>
        </p:nvSpPr>
        <p:spPr>
          <a:xfrm>
            <a:off x="0" y="1893755"/>
            <a:ext cx="6096000" cy="629367"/>
          </a:xfr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7" name="Subtitle 2"/>
          <p:cNvSpPr>
            <a:spLocks noGrp="1"/>
          </p:cNvSpPr>
          <p:nvPr>
            <p:ph type="subTitle" idx="1" hasCustomPrompt="1"/>
          </p:nvPr>
        </p:nvSpPr>
        <p:spPr bwMode="white">
          <a:xfrm>
            <a:off x="-677" y="4546800"/>
            <a:ext cx="6096677" cy="858866"/>
          </a:xfrm>
          <a:prstGeom prst="rect">
            <a:avLst/>
          </a:prstGeom>
        </p:spPr>
        <p:txBody>
          <a:bodyPr wrap="square" lIns="450000" tIns="90000" rIns="90000" bIns="90000" anchor="b" anchorCtr="0">
            <a:spAutoFit/>
          </a:bodyPr>
          <a:lstStyle>
            <a:lvl1pPr marL="0" indent="0" algn="l">
              <a:lnSpc>
                <a:spcPct val="100000"/>
              </a:lnSpc>
              <a:spcBef>
                <a:spcPts val="0"/>
              </a:spcBef>
              <a:buNone/>
              <a:defRPr sz="2200">
                <a:solidFill>
                  <a:schemeClr val="bg1"/>
                </a:solidFill>
                <a:latin typeface="+mj-lt"/>
              </a:defRPr>
            </a:lvl1pPr>
            <a:lvl2pPr marL="448107" indent="0" algn="ctr">
              <a:buNone/>
              <a:defRPr>
                <a:solidFill>
                  <a:schemeClr val="tx1">
                    <a:tint val="75000"/>
                  </a:schemeClr>
                </a:solidFill>
              </a:defRPr>
            </a:lvl2pPr>
            <a:lvl3pPr marL="896214" indent="0" algn="ctr">
              <a:buNone/>
              <a:defRPr>
                <a:solidFill>
                  <a:schemeClr val="tx1">
                    <a:tint val="75000"/>
                  </a:schemeClr>
                </a:solidFill>
              </a:defRPr>
            </a:lvl3pPr>
            <a:lvl4pPr marL="1344321" indent="0" algn="ctr">
              <a:buNone/>
              <a:defRPr>
                <a:solidFill>
                  <a:schemeClr val="tx1">
                    <a:tint val="75000"/>
                  </a:schemeClr>
                </a:solidFill>
              </a:defRPr>
            </a:lvl4pPr>
            <a:lvl5pPr marL="1792429" indent="0" algn="ctr">
              <a:buNone/>
              <a:defRPr>
                <a:solidFill>
                  <a:schemeClr val="tx1">
                    <a:tint val="75000"/>
                  </a:schemeClr>
                </a:solidFill>
              </a:defRPr>
            </a:lvl5pPr>
            <a:lvl6pPr marL="2240535" indent="0" algn="ctr">
              <a:buNone/>
              <a:defRPr>
                <a:solidFill>
                  <a:schemeClr val="tx1">
                    <a:tint val="75000"/>
                  </a:schemeClr>
                </a:solidFill>
              </a:defRPr>
            </a:lvl6pPr>
            <a:lvl7pPr marL="2688642" indent="0" algn="ctr">
              <a:buNone/>
              <a:defRPr>
                <a:solidFill>
                  <a:schemeClr val="tx1">
                    <a:tint val="75000"/>
                  </a:schemeClr>
                </a:solidFill>
              </a:defRPr>
            </a:lvl7pPr>
            <a:lvl8pPr marL="3136749" indent="0" algn="ctr">
              <a:buNone/>
              <a:defRPr>
                <a:solidFill>
                  <a:schemeClr val="tx1">
                    <a:tint val="75000"/>
                  </a:schemeClr>
                </a:solidFill>
              </a:defRPr>
            </a:lvl8pPr>
            <a:lvl9pPr marL="3584856" indent="0" algn="ctr">
              <a:buNone/>
              <a:defRPr>
                <a:solidFill>
                  <a:schemeClr val="tx1">
                    <a:tint val="75000"/>
                  </a:schemeClr>
                </a:solidFill>
              </a:defRPr>
            </a:lvl9pPr>
          </a:lstStyle>
          <a:p>
            <a:r>
              <a:rPr lang="en-US" noProof="0" dirty="0"/>
              <a:t>Speaker Name </a:t>
            </a:r>
            <a:br>
              <a:rPr lang="en-US" noProof="0" dirty="0"/>
            </a:br>
            <a:r>
              <a:rPr lang="en-US" noProof="0" dirty="0"/>
              <a:t>Department</a:t>
            </a:r>
          </a:p>
        </p:txBody>
      </p:sp>
      <p:pic>
        <p:nvPicPr>
          <p:cNvPr id="2" name="Grafik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094800" y="0"/>
            <a:ext cx="6094476" cy="6858000"/>
          </a:xfrm>
          <a:prstGeom prst="rect">
            <a:avLst/>
          </a:prstGeom>
        </p:spPr>
      </p:pic>
      <p:pic>
        <p:nvPicPr>
          <p:cNvPr id="8" name="Grafik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93420" y="602129"/>
            <a:ext cx="1781712" cy="485547"/>
          </a:xfrm>
          <a:prstGeom prst="rect">
            <a:avLst/>
          </a:prstGeom>
        </p:spPr>
      </p:pic>
    </p:spTree>
    <p:extLst>
      <p:ext uri="{BB962C8B-B14F-4D97-AF65-F5344CB8AC3E}">
        <p14:creationId xmlns:p14="http://schemas.microsoft.com/office/powerpoint/2010/main" val="1762592289"/>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en-US" noProof="0" dirty="0"/>
              <a:t>Click to add contents</a:t>
            </a:r>
            <a:endParaRPr lang="de-DE" dirty="0"/>
          </a:p>
        </p:txBody>
      </p:sp>
      <p:sp>
        <p:nvSpPr>
          <p:cNvPr id="3" name="Fußzeilenplatzhalter 2"/>
          <p:cNvSpPr>
            <a:spLocks noGrp="1"/>
          </p:cNvSpPr>
          <p:nvPr>
            <p:ph type="ftr" sz="quarter" idx="10"/>
          </p:nvPr>
        </p:nvSpPr>
        <p:spPr bwMode="gray"/>
        <p:txBody>
          <a:bodyPr/>
          <a:lstStyle/>
          <a:p>
            <a:endParaRPr lang="de-DE" dirty="0"/>
          </a:p>
        </p:txBody>
      </p:sp>
      <p:sp>
        <p:nvSpPr>
          <p:cNvPr id="4" name="Foliennummernplatzhalter 3"/>
          <p:cNvSpPr>
            <a:spLocks noGrp="1"/>
          </p:cNvSpPr>
          <p:nvPr>
            <p:ph type="sldNum" sz="quarter" idx="11"/>
          </p:nvPr>
        </p:nvSpPr>
        <p:spPr bwMode="gray"/>
        <p:txBody>
          <a:bodyPr/>
          <a:lstStyle/>
          <a:p>
            <a:fld id="{A930EF64-91C9-4EBD-82F9-3643AB15A28C}" type="slidenum">
              <a:rPr lang="de-DE" smtClean="0"/>
              <a:pPr/>
              <a:t>‹#›</a:t>
            </a:fld>
            <a:endParaRPr lang="de-DE" dirty="0"/>
          </a:p>
        </p:txBody>
      </p:sp>
      <p:sp>
        <p:nvSpPr>
          <p:cNvPr id="5" name="Textplatzhalter 5"/>
          <p:cNvSpPr>
            <a:spLocks noGrp="1"/>
          </p:cNvSpPr>
          <p:nvPr>
            <p:ph type="body" sz="quarter" idx="15" hasCustomPrompt="1"/>
          </p:nvPr>
        </p:nvSpPr>
        <p:spPr bwMode="gray">
          <a:xfrm>
            <a:off x="3" y="1090799"/>
            <a:ext cx="10137600" cy="5331600"/>
          </a:xfrm>
          <a:prstGeom prst="rect">
            <a:avLst/>
          </a:prstGeom>
        </p:spPr>
        <p:txBody>
          <a:bodyPr/>
          <a:lstStyle>
            <a:lvl1pPr marL="630000" indent="-630000">
              <a:buFont typeface="+mj-lt"/>
              <a:buAutoNum type="arabicPeriod"/>
              <a:defRPr b="0" baseline="0"/>
            </a:lvl1pPr>
            <a:lvl2pPr marL="982800" indent="-270000">
              <a:defRPr/>
            </a:lvl2pPr>
            <a:lvl3pPr marL="1342800" indent="-266400">
              <a:buFont typeface="Symbol" panose="05050102010706020507" pitchFamily="18" charset="2"/>
              <a:buChar char="-"/>
              <a:defRPr/>
            </a:lvl3pPr>
            <a:lvl4pPr marL="1699200" indent="-266400">
              <a:defRPr/>
            </a:lvl4pPr>
            <a:lvl5pPr marL="2059200" indent="-266700">
              <a:defRPr/>
            </a:lvl5pPr>
          </a:lstStyle>
          <a:p>
            <a:pPr lvl="0"/>
            <a:r>
              <a:rPr lang="en-US" noProof="0" dirty="0"/>
              <a:t>Click to add chapter (active chapter in bold)</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a:p>
            <a:pPr lvl="0"/>
            <a:endParaRPr lang="en-US" noProof="0" dirty="0"/>
          </a:p>
        </p:txBody>
      </p:sp>
    </p:spTree>
    <p:extLst>
      <p:ext uri="{BB962C8B-B14F-4D97-AF65-F5344CB8AC3E}">
        <p14:creationId xmlns:p14="http://schemas.microsoft.com/office/powerpoint/2010/main" val="16510481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8" name="Textplatzhalter 5"/>
          <p:cNvSpPr>
            <a:spLocks noGrp="1"/>
          </p:cNvSpPr>
          <p:nvPr>
            <p:ph type="body" sz="quarter" idx="15" hasCustomPrompt="1"/>
          </p:nvPr>
        </p:nvSpPr>
        <p:spPr bwMode="gray">
          <a:xfrm>
            <a:off x="3" y="1090799"/>
            <a:ext cx="10137600" cy="5331600"/>
          </a:xfrm>
          <a:prstGeom prst="rect">
            <a:avLst/>
          </a:prstGeom>
        </p:spPr>
        <p:txBody>
          <a:bodyPr vert="horz" lIns="450000" tIns="190800" rIns="91440" bIns="45720" rtlCol="0">
            <a:noAutofit/>
          </a:bodyPr>
          <a:lstStyle>
            <a:lvl1pPr>
              <a:defRPr lang="en-US" noProof="0" dirty="0" smtClean="0"/>
            </a:lvl1pPr>
            <a:lvl2pPr>
              <a:defRPr lang="en-US" noProof="0" dirty="0" smtClean="0"/>
            </a:lvl2pPr>
            <a:lvl3pPr>
              <a:defRPr lang="en-US" noProof="0" dirty="0" smtClean="0"/>
            </a:lvl3pPr>
            <a:lvl4pPr>
              <a:defRPr lang="en-US" noProof="0" dirty="0" smtClean="0"/>
            </a:lvl4pPr>
            <a:lvl5pPr>
              <a:defRPr lang="en-US" noProof="0" dirty="0" smtClean="0"/>
            </a:lvl5p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a:p>
            <a:pPr lvl="0"/>
            <a:endParaRPr lang="en-US" noProof="0" dirty="0"/>
          </a:p>
        </p:txBody>
      </p:sp>
      <p:sp>
        <p:nvSpPr>
          <p:cNvPr id="6"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11" name="Fußzeilenplatzhalter 4"/>
          <p:cNvSpPr>
            <a:spLocks noGrp="1"/>
          </p:cNvSpPr>
          <p:nvPr>
            <p:ph type="ftr" sz="quarter" idx="3"/>
          </p:nvPr>
        </p:nvSpPr>
        <p:spPr bwMode="gray">
          <a:xfrm>
            <a:off x="767408" y="6416676"/>
            <a:ext cx="4640201" cy="441325"/>
          </a:xfrm>
          <a:prstGeom prst="rect">
            <a:avLst/>
          </a:prstGeom>
        </p:spPr>
        <p:txBody>
          <a:bodyPr vert="horz" lIns="90000" tIns="36000" rIns="91440" bIns="36000" rtlCol="0" anchor="ctr"/>
          <a:lstStyle>
            <a:lvl1pPr algn="l">
              <a:defRPr sz="1100">
                <a:solidFill>
                  <a:schemeClr val="accent1"/>
                </a:solidFill>
                <a:latin typeface="Arial" pitchFamily="34" charset="0"/>
                <a:cs typeface="Arial" pitchFamily="34" charset="0"/>
              </a:defRPr>
            </a:lvl1pPr>
          </a:lstStyle>
          <a:p>
            <a:endParaRPr lang="de-DE" dirty="0"/>
          </a:p>
        </p:txBody>
      </p:sp>
      <p:sp>
        <p:nvSpPr>
          <p:cNvPr id="13" name="Foliennummernplatzhalter 5"/>
          <p:cNvSpPr>
            <a:spLocks noGrp="1"/>
          </p:cNvSpPr>
          <p:nvPr>
            <p:ph type="sldNum" sz="quarter" idx="4"/>
          </p:nvPr>
        </p:nvSpPr>
        <p:spPr bwMode="gray">
          <a:xfrm>
            <a:off x="2200" y="6416676"/>
            <a:ext cx="765208" cy="441325"/>
          </a:xfrm>
          <a:prstGeom prst="rect">
            <a:avLst/>
          </a:prstGeom>
        </p:spPr>
        <p:txBody>
          <a:bodyPr vert="horz" lIns="234000" tIns="45720" rIns="3600" bIns="45720" rtlCol="0" anchor="ctr"/>
          <a:lstStyle>
            <a:lvl1pPr algn="l">
              <a:defRPr sz="1100">
                <a:solidFill>
                  <a:schemeClr val="accent1"/>
                </a:solidFill>
                <a:latin typeface="Arial" pitchFamily="34" charset="0"/>
                <a:cs typeface="Arial" pitchFamily="34" charset="0"/>
              </a:defRPr>
            </a:lvl1pPr>
          </a:lstStyle>
          <a:p>
            <a:fld id="{A930EF64-91C9-4EBD-82F9-3643AB15A28C}" type="slidenum">
              <a:rPr lang="de-DE" smtClean="0"/>
              <a:pPr/>
              <a:t>‹#›</a:t>
            </a:fld>
            <a:endParaRPr lang="de-DE" dirty="0"/>
          </a:p>
        </p:txBody>
      </p:sp>
    </p:spTree>
    <p:extLst>
      <p:ext uri="{BB962C8B-B14F-4D97-AF65-F5344CB8AC3E}">
        <p14:creationId xmlns:p14="http://schemas.microsoft.com/office/powerpoint/2010/main" val="2527220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3 text + 2 pictures">
    <p:spTree>
      <p:nvGrpSpPr>
        <p:cNvPr id="1" name=""/>
        <p:cNvGrpSpPr/>
        <p:nvPr/>
      </p:nvGrpSpPr>
      <p:grpSpPr>
        <a:xfrm>
          <a:off x="0" y="0"/>
          <a:ext cx="0" cy="0"/>
          <a:chOff x="0" y="0"/>
          <a:chExt cx="0" cy="0"/>
        </a:xfrm>
      </p:grpSpPr>
      <p:sp>
        <p:nvSpPr>
          <p:cNvPr id="13" name="Bildplatzhalter 12"/>
          <p:cNvSpPr>
            <a:spLocks noGrp="1"/>
          </p:cNvSpPr>
          <p:nvPr>
            <p:ph type="pic" sz="quarter" idx="16" hasCustomPrompt="1"/>
          </p:nvPr>
        </p:nvSpPr>
        <p:spPr bwMode="gray">
          <a:xfrm>
            <a:off x="8125883" y="3978684"/>
            <a:ext cx="4066117" cy="2883600"/>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4" name="Bildplatzhalter 3"/>
          <p:cNvSpPr>
            <a:spLocks noGrp="1"/>
          </p:cNvSpPr>
          <p:nvPr>
            <p:ph type="pic" sz="quarter" idx="14" hasCustomPrompt="1"/>
          </p:nvPr>
        </p:nvSpPr>
        <p:spPr bwMode="gray">
          <a:xfrm>
            <a:off x="8125883" y="1090799"/>
            <a:ext cx="4066116" cy="2883600"/>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6" name="Textplatzhalter 5"/>
          <p:cNvSpPr>
            <a:spLocks noGrp="1"/>
          </p:cNvSpPr>
          <p:nvPr>
            <p:ph type="body" sz="quarter" idx="15" hasCustomPrompt="1"/>
          </p:nvPr>
        </p:nvSpPr>
        <p:spPr bwMode="gray">
          <a:xfrm>
            <a:off x="3" y="1090799"/>
            <a:ext cx="8113181" cy="5331600"/>
          </a:xfrm>
          <a:prstGeom prst="rect">
            <a:avLst/>
          </a:prstGeom>
        </p:spPr>
        <p:txBody>
          <a:bodyPr/>
          <a:lstStyle>
            <a:lvl1pPr>
              <a:defRPr baseline="0"/>
            </a:lvl1p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a:p>
            <a:pPr lvl="0"/>
            <a:endParaRPr lang="en-US" noProof="0" dirty="0"/>
          </a:p>
        </p:txBody>
      </p:sp>
      <p:sp>
        <p:nvSpPr>
          <p:cNvPr id="8"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9" name="Fußzeilenplatzhalter 4"/>
          <p:cNvSpPr>
            <a:spLocks noGrp="1"/>
          </p:cNvSpPr>
          <p:nvPr>
            <p:ph type="ftr" sz="quarter" idx="3"/>
          </p:nvPr>
        </p:nvSpPr>
        <p:spPr bwMode="gray">
          <a:xfrm>
            <a:off x="767408" y="6416676"/>
            <a:ext cx="4640201" cy="441325"/>
          </a:xfrm>
          <a:prstGeom prst="rect">
            <a:avLst/>
          </a:prstGeom>
        </p:spPr>
        <p:txBody>
          <a:bodyPr vert="horz" lIns="90000" tIns="36000" rIns="91440" bIns="36000" rtlCol="0" anchor="ctr"/>
          <a:lstStyle>
            <a:lvl1pPr algn="l">
              <a:defRPr sz="1100">
                <a:solidFill>
                  <a:schemeClr val="accent1"/>
                </a:solidFill>
                <a:latin typeface="Arial" pitchFamily="34" charset="0"/>
                <a:cs typeface="Arial" pitchFamily="34" charset="0"/>
              </a:defRPr>
            </a:lvl1pPr>
          </a:lstStyle>
          <a:p>
            <a:endParaRPr lang="de-DE" dirty="0"/>
          </a:p>
        </p:txBody>
      </p:sp>
      <p:sp>
        <p:nvSpPr>
          <p:cNvPr id="10" name="Foliennummernplatzhalter 5"/>
          <p:cNvSpPr>
            <a:spLocks noGrp="1"/>
          </p:cNvSpPr>
          <p:nvPr>
            <p:ph type="sldNum" sz="quarter" idx="4"/>
          </p:nvPr>
        </p:nvSpPr>
        <p:spPr bwMode="gray">
          <a:xfrm>
            <a:off x="2200" y="6416676"/>
            <a:ext cx="765208" cy="441325"/>
          </a:xfrm>
          <a:prstGeom prst="rect">
            <a:avLst/>
          </a:prstGeom>
        </p:spPr>
        <p:txBody>
          <a:bodyPr vert="horz" lIns="234000" tIns="45720" rIns="3600" bIns="45720" rtlCol="0" anchor="ctr"/>
          <a:lstStyle>
            <a:lvl1pPr algn="l">
              <a:defRPr sz="1100">
                <a:solidFill>
                  <a:schemeClr val="accent1"/>
                </a:solidFill>
                <a:latin typeface="Arial" pitchFamily="34" charset="0"/>
                <a:cs typeface="Arial" pitchFamily="34" charset="0"/>
              </a:defRPr>
            </a:lvl1pPr>
          </a:lstStyle>
          <a:p>
            <a:fld id="{A930EF64-91C9-4EBD-82F9-3643AB15A28C}" type="slidenum">
              <a:rPr lang="de-DE" smtClean="0"/>
              <a:pPr/>
              <a:t>‹#›</a:t>
            </a:fld>
            <a:endParaRPr lang="de-DE" dirty="0"/>
          </a:p>
        </p:txBody>
      </p:sp>
    </p:spTree>
    <p:extLst>
      <p:ext uri="{BB962C8B-B14F-4D97-AF65-F5344CB8AC3E}">
        <p14:creationId xmlns:p14="http://schemas.microsoft.com/office/powerpoint/2010/main" val="2395334104"/>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 text + 1 halfsize picture">
    <p:spTree>
      <p:nvGrpSpPr>
        <p:cNvPr id="1" name=""/>
        <p:cNvGrpSpPr/>
        <p:nvPr/>
      </p:nvGrpSpPr>
      <p:grpSpPr>
        <a:xfrm>
          <a:off x="0" y="0"/>
          <a:ext cx="0" cy="0"/>
          <a:chOff x="0" y="0"/>
          <a:chExt cx="0" cy="0"/>
        </a:xfrm>
      </p:grpSpPr>
      <p:sp>
        <p:nvSpPr>
          <p:cNvPr id="6" name="Textplatzhalter 5"/>
          <p:cNvSpPr>
            <a:spLocks noGrp="1"/>
          </p:cNvSpPr>
          <p:nvPr>
            <p:ph type="body" sz="quarter" idx="15" hasCustomPrompt="1"/>
          </p:nvPr>
        </p:nvSpPr>
        <p:spPr bwMode="gray">
          <a:xfrm>
            <a:off x="3" y="1090800"/>
            <a:ext cx="6095997" cy="5331600"/>
          </a:xfrm>
          <a:prstGeom prst="rect">
            <a:avLst/>
          </a:prstGeom>
        </p:spPr>
        <p:txBody>
          <a:bodyPr/>
          <a:lstStyle>
            <a:lvl1pPr>
              <a:defRPr baseline="0"/>
            </a:lvl1p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a:p>
            <a:pPr lvl="0"/>
            <a:endParaRPr lang="en-US" noProof="0" dirty="0"/>
          </a:p>
        </p:txBody>
      </p:sp>
      <p:sp>
        <p:nvSpPr>
          <p:cNvPr id="7"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8" name="Fußzeilenplatzhalter 4"/>
          <p:cNvSpPr>
            <a:spLocks noGrp="1"/>
          </p:cNvSpPr>
          <p:nvPr>
            <p:ph type="ftr" sz="quarter" idx="3"/>
          </p:nvPr>
        </p:nvSpPr>
        <p:spPr bwMode="gray">
          <a:xfrm>
            <a:off x="767408" y="6416676"/>
            <a:ext cx="4640201" cy="441325"/>
          </a:xfrm>
          <a:prstGeom prst="rect">
            <a:avLst/>
          </a:prstGeom>
        </p:spPr>
        <p:txBody>
          <a:bodyPr vert="horz" lIns="90000" tIns="36000" rIns="91440" bIns="36000" rtlCol="0" anchor="ctr"/>
          <a:lstStyle>
            <a:lvl1pPr algn="l">
              <a:defRPr sz="1100">
                <a:solidFill>
                  <a:schemeClr val="accent1"/>
                </a:solidFill>
                <a:latin typeface="Arial" pitchFamily="34" charset="0"/>
                <a:cs typeface="Arial" pitchFamily="34" charset="0"/>
              </a:defRPr>
            </a:lvl1pPr>
          </a:lstStyle>
          <a:p>
            <a:endParaRPr lang="de-DE" dirty="0"/>
          </a:p>
        </p:txBody>
      </p:sp>
      <p:sp>
        <p:nvSpPr>
          <p:cNvPr id="9" name="Foliennummernplatzhalter 5"/>
          <p:cNvSpPr>
            <a:spLocks noGrp="1"/>
          </p:cNvSpPr>
          <p:nvPr>
            <p:ph type="sldNum" sz="quarter" idx="4"/>
          </p:nvPr>
        </p:nvSpPr>
        <p:spPr bwMode="gray">
          <a:xfrm>
            <a:off x="2200" y="6416676"/>
            <a:ext cx="765208" cy="441325"/>
          </a:xfrm>
          <a:prstGeom prst="rect">
            <a:avLst/>
          </a:prstGeom>
        </p:spPr>
        <p:txBody>
          <a:bodyPr vert="horz" lIns="234000" tIns="45720" rIns="3600" bIns="45720" rtlCol="0" anchor="ctr"/>
          <a:lstStyle>
            <a:lvl1pPr algn="l">
              <a:defRPr sz="1100">
                <a:solidFill>
                  <a:schemeClr val="accent1"/>
                </a:solidFill>
                <a:latin typeface="Arial" pitchFamily="34" charset="0"/>
                <a:cs typeface="Arial" pitchFamily="34" charset="0"/>
              </a:defRPr>
            </a:lvl1pPr>
          </a:lstStyle>
          <a:p>
            <a:fld id="{A930EF64-91C9-4EBD-82F9-3643AB15A28C}" type="slidenum">
              <a:rPr lang="de-DE" smtClean="0"/>
              <a:pPr/>
              <a:t>‹#›</a:t>
            </a:fld>
            <a:endParaRPr lang="de-DE" dirty="0"/>
          </a:p>
        </p:txBody>
      </p:sp>
      <p:sp>
        <p:nvSpPr>
          <p:cNvPr id="4" name="Bildplatzhalter 3"/>
          <p:cNvSpPr>
            <a:spLocks noGrp="1"/>
          </p:cNvSpPr>
          <p:nvPr>
            <p:ph type="pic" sz="quarter" idx="14" hasCustomPrompt="1"/>
          </p:nvPr>
        </p:nvSpPr>
        <p:spPr bwMode="gray">
          <a:xfrm>
            <a:off x="6096000" y="1090800"/>
            <a:ext cx="6096000" cy="5767200"/>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Tree>
    <p:extLst>
      <p:ext uri="{BB962C8B-B14F-4D97-AF65-F5344CB8AC3E}">
        <p14:creationId xmlns:p14="http://schemas.microsoft.com/office/powerpoint/2010/main" val="2845138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2 text + 1 picture">
    <p:spTree>
      <p:nvGrpSpPr>
        <p:cNvPr id="1" name=""/>
        <p:cNvGrpSpPr/>
        <p:nvPr/>
      </p:nvGrpSpPr>
      <p:grpSpPr>
        <a:xfrm>
          <a:off x="0" y="0"/>
          <a:ext cx="0" cy="0"/>
          <a:chOff x="0" y="0"/>
          <a:chExt cx="0" cy="0"/>
        </a:xfrm>
      </p:grpSpPr>
      <p:sp>
        <p:nvSpPr>
          <p:cNvPr id="4" name="Bildplatzhalter 3"/>
          <p:cNvSpPr>
            <a:spLocks noGrp="1"/>
          </p:cNvSpPr>
          <p:nvPr>
            <p:ph type="pic" sz="quarter" idx="14" hasCustomPrompt="1"/>
          </p:nvPr>
        </p:nvSpPr>
        <p:spPr bwMode="gray">
          <a:xfrm>
            <a:off x="6096000" y="1090800"/>
            <a:ext cx="6096000" cy="4321414"/>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6" name="Textplatzhalter 5"/>
          <p:cNvSpPr>
            <a:spLocks noGrp="1"/>
          </p:cNvSpPr>
          <p:nvPr>
            <p:ph type="body" sz="quarter" idx="15" hasCustomPrompt="1"/>
          </p:nvPr>
        </p:nvSpPr>
        <p:spPr bwMode="gray">
          <a:xfrm>
            <a:off x="3" y="1090799"/>
            <a:ext cx="6096000" cy="5331600"/>
          </a:xfrm>
          <a:prstGeom prst="rect">
            <a:avLst/>
          </a:prstGeom>
        </p:spPr>
        <p:txBody>
          <a:bodyPr/>
          <a:lstStyle>
            <a:lvl1pPr>
              <a:defRPr baseline="0"/>
            </a:lvl1p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a:p>
            <a:pPr lvl="0"/>
            <a:endParaRPr lang="en-US" noProof="0" dirty="0"/>
          </a:p>
        </p:txBody>
      </p:sp>
      <p:sp>
        <p:nvSpPr>
          <p:cNvPr id="7" name="Titelplatzhalter 1"/>
          <p:cNvSpPr>
            <a:spLocks noGrp="1"/>
          </p:cNvSpPr>
          <p:nvPr>
            <p:ph type="title" hasCustomPrompt="1"/>
          </p:nvPr>
        </p:nvSpPr>
        <p:spPr>
          <a:xfrm>
            <a:off x="-1" y="450787"/>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8" name="Fußzeilenplatzhalter 4"/>
          <p:cNvSpPr>
            <a:spLocks noGrp="1"/>
          </p:cNvSpPr>
          <p:nvPr>
            <p:ph type="ftr" sz="quarter" idx="3"/>
          </p:nvPr>
        </p:nvSpPr>
        <p:spPr bwMode="gray">
          <a:xfrm>
            <a:off x="767408" y="6416676"/>
            <a:ext cx="4640201" cy="441325"/>
          </a:xfrm>
          <a:prstGeom prst="rect">
            <a:avLst/>
          </a:prstGeom>
        </p:spPr>
        <p:txBody>
          <a:bodyPr vert="horz" lIns="90000" tIns="36000" rIns="91440" bIns="36000" rtlCol="0" anchor="ctr"/>
          <a:lstStyle>
            <a:lvl1pPr algn="l">
              <a:defRPr sz="1100">
                <a:solidFill>
                  <a:schemeClr val="accent1"/>
                </a:solidFill>
                <a:latin typeface="Arial" pitchFamily="34" charset="0"/>
                <a:cs typeface="Arial" pitchFamily="34" charset="0"/>
              </a:defRPr>
            </a:lvl1pPr>
          </a:lstStyle>
          <a:p>
            <a:endParaRPr lang="de-DE" dirty="0"/>
          </a:p>
        </p:txBody>
      </p:sp>
      <p:sp>
        <p:nvSpPr>
          <p:cNvPr id="9" name="Foliennummernplatzhalter 5"/>
          <p:cNvSpPr>
            <a:spLocks noGrp="1"/>
          </p:cNvSpPr>
          <p:nvPr>
            <p:ph type="sldNum" sz="quarter" idx="4"/>
          </p:nvPr>
        </p:nvSpPr>
        <p:spPr bwMode="gray">
          <a:xfrm>
            <a:off x="2200" y="6416676"/>
            <a:ext cx="765208" cy="441325"/>
          </a:xfrm>
          <a:prstGeom prst="rect">
            <a:avLst/>
          </a:prstGeom>
        </p:spPr>
        <p:txBody>
          <a:bodyPr vert="horz" lIns="234000" tIns="45720" rIns="3600" bIns="45720" rtlCol="0" anchor="ctr"/>
          <a:lstStyle>
            <a:lvl1pPr algn="l">
              <a:defRPr sz="1100">
                <a:solidFill>
                  <a:schemeClr val="accent1"/>
                </a:solidFill>
                <a:latin typeface="Arial" pitchFamily="34" charset="0"/>
                <a:cs typeface="Arial" pitchFamily="34" charset="0"/>
              </a:defRPr>
            </a:lvl1pPr>
          </a:lstStyle>
          <a:p>
            <a:fld id="{A930EF64-91C9-4EBD-82F9-3643AB15A28C}" type="slidenum">
              <a:rPr lang="de-DE" smtClean="0"/>
              <a:pPr/>
              <a:t>‹#›</a:t>
            </a:fld>
            <a:endParaRPr lang="de-DE" dirty="0"/>
          </a:p>
        </p:txBody>
      </p:sp>
    </p:spTree>
    <p:extLst>
      <p:ext uri="{BB962C8B-B14F-4D97-AF65-F5344CB8AC3E}">
        <p14:creationId xmlns:p14="http://schemas.microsoft.com/office/powerpoint/2010/main" val="1586413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2 text + 2 pictures">
    <p:spTree>
      <p:nvGrpSpPr>
        <p:cNvPr id="1" name=""/>
        <p:cNvGrpSpPr/>
        <p:nvPr/>
      </p:nvGrpSpPr>
      <p:grpSpPr>
        <a:xfrm>
          <a:off x="0" y="0"/>
          <a:ext cx="0" cy="0"/>
          <a:chOff x="0" y="0"/>
          <a:chExt cx="0" cy="0"/>
        </a:xfrm>
      </p:grpSpPr>
      <p:sp>
        <p:nvSpPr>
          <p:cNvPr id="13" name="Bildplatzhalter 12"/>
          <p:cNvSpPr>
            <a:spLocks noGrp="1"/>
          </p:cNvSpPr>
          <p:nvPr>
            <p:ph type="pic" sz="quarter" idx="16" hasCustomPrompt="1"/>
          </p:nvPr>
        </p:nvSpPr>
        <p:spPr bwMode="gray">
          <a:xfrm>
            <a:off x="6096000" y="3978000"/>
            <a:ext cx="6096000" cy="2883600"/>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4" name="Bildplatzhalter 3"/>
          <p:cNvSpPr>
            <a:spLocks noGrp="1"/>
          </p:cNvSpPr>
          <p:nvPr>
            <p:ph type="pic" sz="quarter" idx="14" hasCustomPrompt="1"/>
          </p:nvPr>
        </p:nvSpPr>
        <p:spPr bwMode="gray">
          <a:xfrm>
            <a:off x="6096000" y="1090799"/>
            <a:ext cx="6096000" cy="2883600"/>
          </a:xfrm>
          <a:prstGeom prst="rect">
            <a:avLst/>
          </a:prstGeom>
          <a:ln w="6350">
            <a:solidFill>
              <a:schemeClr val="bg1">
                <a:lumMod val="95000"/>
              </a:schemeClr>
            </a:solidFill>
            <a:miter lim="800000"/>
          </a:ln>
        </p:spPr>
        <p:txBody>
          <a:bodyPr/>
          <a:lstStyle>
            <a:lvl1pPr marL="0" indent="0">
              <a:buNone/>
              <a:defRPr/>
            </a:lvl1pPr>
          </a:lstStyle>
          <a:p>
            <a:r>
              <a:rPr lang="en-US" noProof="0" dirty="0"/>
              <a:t>Click on symbol to add picture</a:t>
            </a:r>
          </a:p>
        </p:txBody>
      </p:sp>
      <p:sp>
        <p:nvSpPr>
          <p:cNvPr id="6" name="Textplatzhalter 5"/>
          <p:cNvSpPr>
            <a:spLocks noGrp="1"/>
          </p:cNvSpPr>
          <p:nvPr>
            <p:ph type="body" sz="quarter" idx="15" hasCustomPrompt="1"/>
          </p:nvPr>
        </p:nvSpPr>
        <p:spPr bwMode="gray">
          <a:xfrm>
            <a:off x="3" y="1090799"/>
            <a:ext cx="6096000" cy="5331600"/>
          </a:xfrm>
          <a:prstGeom prst="rect">
            <a:avLst/>
          </a:prstGeom>
        </p:spPr>
        <p:txBody>
          <a:bodyPr/>
          <a:lstStyle>
            <a:lvl1pPr>
              <a:defRPr/>
            </a:lvl1p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a:p>
            <a:pPr lvl="0"/>
            <a:endParaRPr lang="en-US" noProof="0" dirty="0"/>
          </a:p>
        </p:txBody>
      </p:sp>
      <p:sp>
        <p:nvSpPr>
          <p:cNvPr id="14" name="Titelplatzhalter 1"/>
          <p:cNvSpPr>
            <a:spLocks noGrp="1"/>
          </p:cNvSpPr>
          <p:nvPr>
            <p:ph type="title" hasCustomPrompt="1"/>
          </p:nvPr>
        </p:nvSpPr>
        <p:spPr>
          <a:xfrm>
            <a:off x="0" y="450001"/>
            <a:ext cx="10137600" cy="629367"/>
          </a:xfrm>
          <a:prstGeom prst="rect">
            <a:avLst/>
          </a:prstGeom>
        </p:spPr>
        <p:txBody>
          <a:bodyPr vert="horz" wrap="square" lIns="450000" tIns="144000" rIns="90000" bIns="144000" rtlCol="0" anchor="b" anchorCtr="0">
            <a:spAutoFit/>
          </a:bodyPr>
          <a:lstStyle>
            <a:lvl1pPr>
              <a:defRPr lang="en-US" noProof="0" dirty="0"/>
            </a:lvl1pPr>
          </a:lstStyle>
          <a:p>
            <a:pPr lvl="0"/>
            <a:r>
              <a:rPr lang="en-US" noProof="0" dirty="0"/>
              <a:t>Click to add title</a:t>
            </a:r>
          </a:p>
        </p:txBody>
      </p:sp>
      <p:sp>
        <p:nvSpPr>
          <p:cNvPr id="8" name="Fußzeilenplatzhalter 4"/>
          <p:cNvSpPr>
            <a:spLocks noGrp="1"/>
          </p:cNvSpPr>
          <p:nvPr>
            <p:ph type="ftr" sz="quarter" idx="3"/>
          </p:nvPr>
        </p:nvSpPr>
        <p:spPr bwMode="gray">
          <a:xfrm>
            <a:off x="767408" y="6416676"/>
            <a:ext cx="4640201" cy="441325"/>
          </a:xfrm>
          <a:prstGeom prst="rect">
            <a:avLst/>
          </a:prstGeom>
        </p:spPr>
        <p:txBody>
          <a:bodyPr vert="horz" lIns="90000" tIns="36000" rIns="91440" bIns="36000" rtlCol="0" anchor="ctr"/>
          <a:lstStyle>
            <a:lvl1pPr algn="l">
              <a:defRPr sz="1100">
                <a:solidFill>
                  <a:schemeClr val="accent1"/>
                </a:solidFill>
                <a:latin typeface="Arial" pitchFamily="34" charset="0"/>
                <a:cs typeface="Arial" pitchFamily="34" charset="0"/>
              </a:defRPr>
            </a:lvl1pPr>
          </a:lstStyle>
          <a:p>
            <a:endParaRPr lang="de-DE" dirty="0"/>
          </a:p>
        </p:txBody>
      </p:sp>
      <p:sp>
        <p:nvSpPr>
          <p:cNvPr id="10" name="Foliennummernplatzhalter 5"/>
          <p:cNvSpPr>
            <a:spLocks noGrp="1"/>
          </p:cNvSpPr>
          <p:nvPr>
            <p:ph type="sldNum" sz="quarter" idx="4"/>
          </p:nvPr>
        </p:nvSpPr>
        <p:spPr bwMode="gray">
          <a:xfrm>
            <a:off x="2200" y="6416676"/>
            <a:ext cx="765208" cy="441325"/>
          </a:xfrm>
          <a:prstGeom prst="rect">
            <a:avLst/>
          </a:prstGeom>
        </p:spPr>
        <p:txBody>
          <a:bodyPr vert="horz" lIns="234000" tIns="45720" rIns="3600" bIns="45720" rtlCol="0" anchor="ctr"/>
          <a:lstStyle>
            <a:lvl1pPr algn="l">
              <a:defRPr sz="1100">
                <a:solidFill>
                  <a:schemeClr val="accent1"/>
                </a:solidFill>
                <a:latin typeface="Arial" pitchFamily="34" charset="0"/>
                <a:cs typeface="Arial" pitchFamily="34" charset="0"/>
              </a:defRPr>
            </a:lvl1pPr>
          </a:lstStyle>
          <a:p>
            <a:fld id="{A930EF64-91C9-4EBD-82F9-3643AB15A28C}" type="slidenum">
              <a:rPr lang="de-DE" smtClean="0"/>
              <a:pPr/>
              <a:t>‹#›</a:t>
            </a:fld>
            <a:endParaRPr lang="de-DE" dirty="0"/>
          </a:p>
        </p:txBody>
      </p:sp>
    </p:spTree>
    <p:extLst>
      <p:ext uri="{BB962C8B-B14F-4D97-AF65-F5344CB8AC3E}">
        <p14:creationId xmlns:p14="http://schemas.microsoft.com/office/powerpoint/2010/main" val="28051853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 name="Gruppieren 3"/>
          <p:cNvGrpSpPr/>
          <p:nvPr userDrawn="1"/>
        </p:nvGrpSpPr>
        <p:grpSpPr bwMode="ltGray">
          <a:xfrm>
            <a:off x="0" y="0"/>
            <a:ext cx="12192000" cy="6862298"/>
            <a:chOff x="0" y="0"/>
            <a:chExt cx="9144000" cy="6862298"/>
          </a:xfrm>
        </p:grpSpPr>
        <p:sp>
          <p:nvSpPr>
            <p:cNvPr id="16" name="Rechteck 15"/>
            <p:cNvSpPr/>
            <p:nvPr userDrawn="1"/>
          </p:nvSpPr>
          <p:spPr bwMode="ltGray">
            <a:xfrm>
              <a:off x="0" y="0"/>
              <a:ext cx="9144000" cy="6858000"/>
            </a:xfrm>
            <a:prstGeom prst="rect">
              <a:avLst/>
            </a:prstGeom>
            <a:gradFill flip="none" rotWithShape="1">
              <a:gsLst>
                <a:gs pos="0">
                  <a:srgbClr val="EF0000">
                    <a:lumMod val="100000"/>
                  </a:srgbClr>
                </a:gs>
                <a:gs pos="69000">
                  <a:srgbClr val="AC0000"/>
                </a:gs>
                <a:gs pos="16000">
                  <a:srgbClr val="EF0000"/>
                </a:gs>
                <a:gs pos="100000">
                  <a:srgbClr val="920000"/>
                </a:gs>
              </a:gsLst>
              <a:path path="circle">
                <a:fillToRect l="50000" t="50000" r="50000" b="50000"/>
              </a:path>
              <a:tileRect/>
            </a:gradFill>
            <a:ln w="6350" cap="flat" cmpd="sng" algn="ctr">
              <a:noFill/>
              <a:prstDash val="solid"/>
            </a:ln>
            <a:effectLst/>
          </p:spPr>
          <p:txBody>
            <a:bodyPr lIns="23400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de-DE" sz="2200" b="0" i="0" u="none" strike="noStrike" kern="0" cap="none" spc="0" normalizeH="0" baseline="0" noProof="0" dirty="0">
                <a:ln>
                  <a:noFill/>
                </a:ln>
                <a:solidFill>
                  <a:prstClr val="white"/>
                </a:solidFill>
                <a:effectLst/>
                <a:uLnTx/>
                <a:uFillTx/>
                <a:latin typeface="Arial"/>
                <a:ea typeface="+mn-ea"/>
                <a:cs typeface="Arial" pitchFamily="34" charset="0"/>
              </a:endParaRPr>
            </a:p>
          </p:txBody>
        </p:sp>
        <p:sp>
          <p:nvSpPr>
            <p:cNvPr id="3" name="Rechteck 2"/>
            <p:cNvSpPr/>
            <p:nvPr userDrawn="1"/>
          </p:nvSpPr>
          <p:spPr bwMode="ltGray">
            <a:xfrm>
              <a:off x="1" y="1086504"/>
              <a:ext cx="9143999" cy="5775794"/>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lIns="234000" rtlCol="0" anchor="ctr"/>
            <a:lstStyle/>
            <a:p>
              <a:pPr algn="ctr"/>
              <a:endParaRPr lang="de-DE" sz="2200" dirty="0">
                <a:solidFill>
                  <a:schemeClr val="bg1"/>
                </a:solidFill>
                <a:latin typeface="Arial" pitchFamily="34" charset="0"/>
                <a:cs typeface="Arial" pitchFamily="34" charset="0"/>
              </a:endParaRPr>
            </a:p>
          </p:txBody>
        </p:sp>
      </p:grpSp>
      <p:sp>
        <p:nvSpPr>
          <p:cNvPr id="2" name="Titelplatzhalter 1"/>
          <p:cNvSpPr>
            <a:spLocks noGrp="1"/>
          </p:cNvSpPr>
          <p:nvPr>
            <p:ph type="title"/>
          </p:nvPr>
        </p:nvSpPr>
        <p:spPr bwMode="white">
          <a:xfrm>
            <a:off x="-1" y="450787"/>
            <a:ext cx="10137600" cy="629367"/>
          </a:xfrm>
          <a:prstGeom prst="rect">
            <a:avLst/>
          </a:prstGeom>
        </p:spPr>
        <p:txBody>
          <a:bodyPr vert="horz" wrap="square" lIns="450000" tIns="144000" rIns="90000" bIns="144000" rtlCol="0" anchor="b" anchorCtr="0">
            <a:spAutoFit/>
          </a:bodyPr>
          <a:lstStyle/>
          <a:p>
            <a:r>
              <a:rPr lang="en-US" noProof="0" dirty="0"/>
              <a:t>Click to add title</a:t>
            </a:r>
          </a:p>
        </p:txBody>
      </p:sp>
      <p:sp>
        <p:nvSpPr>
          <p:cNvPr id="18" name="Textplatzhalter 2"/>
          <p:cNvSpPr>
            <a:spLocks noGrp="1"/>
          </p:cNvSpPr>
          <p:nvPr>
            <p:ph type="body" idx="1"/>
          </p:nvPr>
        </p:nvSpPr>
        <p:spPr bwMode="gray">
          <a:xfrm>
            <a:off x="2" y="1090801"/>
            <a:ext cx="12191999" cy="5330171"/>
          </a:xfrm>
          <a:prstGeom prst="rect">
            <a:avLst/>
          </a:prstGeom>
        </p:spPr>
        <p:txBody>
          <a:bodyPr vert="horz" lIns="450000" tIns="190800" rIns="91440" bIns="45720" rtlCol="0">
            <a:noAutofit/>
          </a:bodyPr>
          <a:lstStyle/>
          <a:p>
            <a:pPr lvl="0"/>
            <a:r>
              <a:rPr lang="en-US" noProof="0" dirty="0"/>
              <a:t>Click to add text</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a:p>
            <a:pPr lvl="5"/>
            <a:r>
              <a:rPr lang="en-US" noProof="0" dirty="0"/>
              <a:t>Sixth level</a:t>
            </a:r>
          </a:p>
          <a:p>
            <a:pPr lvl="6"/>
            <a:r>
              <a:rPr lang="en-US" noProof="0" dirty="0"/>
              <a:t>Seventh level</a:t>
            </a:r>
          </a:p>
          <a:p>
            <a:pPr lvl="7"/>
            <a:r>
              <a:rPr lang="en-US" noProof="0" dirty="0"/>
              <a:t>Eighth level</a:t>
            </a:r>
          </a:p>
          <a:p>
            <a:pPr lvl="8"/>
            <a:r>
              <a:rPr lang="en-US" noProof="0" dirty="0"/>
              <a:t>Ninth level</a:t>
            </a:r>
          </a:p>
        </p:txBody>
      </p:sp>
      <p:sp>
        <p:nvSpPr>
          <p:cNvPr id="19" name="Fußzeilenplatzhalter 4"/>
          <p:cNvSpPr>
            <a:spLocks noGrp="1"/>
          </p:cNvSpPr>
          <p:nvPr>
            <p:ph type="ftr" sz="quarter" idx="3"/>
          </p:nvPr>
        </p:nvSpPr>
        <p:spPr bwMode="gray">
          <a:xfrm>
            <a:off x="767408" y="6416676"/>
            <a:ext cx="4640201" cy="441325"/>
          </a:xfrm>
          <a:prstGeom prst="rect">
            <a:avLst/>
          </a:prstGeom>
        </p:spPr>
        <p:txBody>
          <a:bodyPr vert="horz" lIns="90000" tIns="36000" rIns="91440" bIns="36000" rtlCol="0" anchor="ctr"/>
          <a:lstStyle>
            <a:lvl1pPr algn="l">
              <a:defRPr sz="1100">
                <a:solidFill>
                  <a:schemeClr val="accent1"/>
                </a:solidFill>
                <a:latin typeface="Arial" pitchFamily="34" charset="0"/>
                <a:cs typeface="Arial" pitchFamily="34" charset="0"/>
              </a:defRPr>
            </a:lvl1pPr>
          </a:lstStyle>
          <a:p>
            <a:endParaRPr lang="de-DE" dirty="0"/>
          </a:p>
        </p:txBody>
      </p:sp>
      <p:sp>
        <p:nvSpPr>
          <p:cNvPr id="20" name="Foliennummernplatzhalter 5"/>
          <p:cNvSpPr>
            <a:spLocks noGrp="1"/>
          </p:cNvSpPr>
          <p:nvPr>
            <p:ph type="sldNum" sz="quarter" idx="4"/>
          </p:nvPr>
        </p:nvSpPr>
        <p:spPr bwMode="gray">
          <a:xfrm>
            <a:off x="2200" y="6416676"/>
            <a:ext cx="765208" cy="441325"/>
          </a:xfrm>
          <a:prstGeom prst="rect">
            <a:avLst/>
          </a:prstGeom>
        </p:spPr>
        <p:txBody>
          <a:bodyPr vert="horz" lIns="234000" tIns="45720" rIns="3600" bIns="45720" rtlCol="0" anchor="ctr"/>
          <a:lstStyle>
            <a:lvl1pPr algn="l">
              <a:defRPr sz="1100">
                <a:solidFill>
                  <a:schemeClr val="accent1"/>
                </a:solidFill>
                <a:latin typeface="Arial" pitchFamily="34" charset="0"/>
                <a:cs typeface="Arial" pitchFamily="34" charset="0"/>
              </a:defRPr>
            </a:lvl1pPr>
          </a:lstStyle>
          <a:p>
            <a:fld id="{A930EF64-91C9-4EBD-82F9-3643AB15A28C}" type="slidenum">
              <a:rPr lang="de-DE" smtClean="0"/>
              <a:pPr/>
              <a:t>‹#›</a:t>
            </a:fld>
            <a:endParaRPr lang="de-DE" dirty="0"/>
          </a:p>
        </p:txBody>
      </p:sp>
      <p:pic>
        <p:nvPicPr>
          <p:cNvPr id="10" name="Grafik 9"/>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a:off x="10531993" y="602129"/>
            <a:ext cx="1256088" cy="342306"/>
          </a:xfrm>
          <a:prstGeom prst="rect">
            <a:avLst/>
          </a:prstGeom>
        </p:spPr>
      </p:pic>
    </p:spTree>
    <p:extLst>
      <p:ext uri="{BB962C8B-B14F-4D97-AF65-F5344CB8AC3E}">
        <p14:creationId xmlns:p14="http://schemas.microsoft.com/office/powerpoint/2010/main" val="980308538"/>
      </p:ext>
    </p:extLst>
  </p:cSld>
  <p:clrMap bg1="lt1" tx1="dk1" bg2="lt2" tx2="dk2" accent1="accent1" accent2="accent2" accent3="accent3" accent4="accent4" accent5="accent5" accent6="accent6" hlink="hlink" folHlink="folHlink"/>
  <p:sldLayoutIdLst>
    <p:sldLayoutId id="2147483736" r:id="rId1"/>
    <p:sldLayoutId id="2147483796" r:id="rId2"/>
    <p:sldLayoutId id="2147483795" r:id="rId3"/>
    <p:sldLayoutId id="2147483798" r:id="rId4"/>
    <p:sldLayoutId id="2147483713" r:id="rId5"/>
    <p:sldLayoutId id="2147483714" r:id="rId6"/>
    <p:sldLayoutId id="2147483717" r:id="rId7"/>
    <p:sldLayoutId id="2147483800" r:id="rId8"/>
    <p:sldLayoutId id="2147483715" r:id="rId9"/>
    <p:sldLayoutId id="2147483716" r:id="rId10"/>
    <p:sldLayoutId id="2147483720" r:id="rId11"/>
    <p:sldLayoutId id="2147483813" r:id="rId12"/>
    <p:sldLayoutId id="2147483814" r:id="rId13"/>
    <p:sldLayoutId id="2147483825" r:id="rId14"/>
    <p:sldLayoutId id="2147483816" r:id="rId15"/>
    <p:sldLayoutId id="2147483815" r:id="rId16"/>
    <p:sldLayoutId id="2147483820" r:id="rId17"/>
    <p:sldLayoutId id="2147483821" r:id="rId18"/>
    <p:sldLayoutId id="2147483822" r:id="rId19"/>
    <p:sldLayoutId id="2147483819" r:id="rId20"/>
    <p:sldLayoutId id="2147483817" r:id="rId21"/>
    <p:sldLayoutId id="2147483818" r:id="rId22"/>
    <p:sldLayoutId id="2147483824" r:id="rId23"/>
    <p:sldLayoutId id="2147483826" r:id="rId24"/>
    <p:sldLayoutId id="2147483827" r:id="rId25"/>
  </p:sldLayoutIdLst>
  <p:hf sldNum="0" hdr="0" ftr="0" dt="0"/>
  <p:txStyles>
    <p:titleStyle>
      <a:lvl1pPr algn="l" defTabSz="914400" rtl="0" eaLnBrk="1" latinLnBrk="0" hangingPunct="1">
        <a:spcBef>
          <a:spcPct val="0"/>
        </a:spcBef>
        <a:buNone/>
        <a:defRPr sz="2200" b="1" kern="1200" baseline="0">
          <a:solidFill>
            <a:schemeClr val="bg1"/>
          </a:solidFill>
          <a:latin typeface="Arial" pitchFamily="34" charset="0"/>
          <a:ea typeface="+mj-ea"/>
          <a:cs typeface="Arial" pitchFamily="34" charset="0"/>
        </a:defRPr>
      </a:lvl1pPr>
    </p:titleStyle>
    <p:bodyStyle>
      <a:lvl1pPr marL="266700" marR="0" indent="-266700" algn="l" defTabSz="914400" rtl="0" eaLnBrk="1" fontAlgn="auto" latinLnBrk="0" hangingPunct="1">
        <a:lnSpc>
          <a:spcPct val="100000"/>
        </a:lnSpc>
        <a:spcBef>
          <a:spcPts val="600"/>
        </a:spcBef>
        <a:spcAft>
          <a:spcPts val="0"/>
        </a:spcAft>
        <a:buClrTx/>
        <a:buSzTx/>
        <a:buFont typeface="Wingdings" pitchFamily="2" charset="2"/>
        <a:buChar char="§"/>
        <a:tabLst/>
        <a:defRPr sz="2200" kern="1200" baseline="0">
          <a:solidFill>
            <a:schemeClr val="tx1"/>
          </a:solidFill>
          <a:latin typeface="+mj-lt"/>
          <a:ea typeface="+mn-ea"/>
          <a:cs typeface="Arial" pitchFamily="34" charset="0"/>
        </a:defRPr>
      </a:lvl1pPr>
      <a:lvl2pPr marL="628650" marR="0" indent="-268288"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2pPr>
      <a:lvl3pPr marL="984250" marR="0" indent="-268288"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3pPr>
      <a:lvl4pPr marL="1343025" marR="0" indent="-2667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4pPr>
      <a:lvl5pPr marL="1700213" marR="0" indent="-2667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5pPr>
      <a:lvl6pPr marL="20574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6pPr>
      <a:lvl7pPr marL="24257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7pPr>
      <a:lvl8pPr marL="27813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8pPr>
      <a:lvl9pPr marL="31369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5124" userDrawn="1">
          <p15:clr>
            <a:srgbClr val="F26B43"/>
          </p15:clr>
        </p15:guide>
        <p15:guide id="3" pos="6396" userDrawn="1">
          <p15:clr>
            <a:srgbClr val="F26B43"/>
          </p15:clr>
        </p15:guide>
        <p15:guide id="4" pos="2556" userDrawn="1">
          <p15:clr>
            <a:srgbClr val="F26B43"/>
          </p15:clr>
        </p15:guide>
        <p15:guide id="5" pos="1284" userDrawn="1">
          <p15:clr>
            <a:srgbClr val="F26B43"/>
          </p15:clr>
        </p15:guide>
        <p15:guide id="6" orient="horz" pos="686" userDrawn="1">
          <p15:clr>
            <a:srgbClr val="F26B43"/>
          </p15:clr>
        </p15:guide>
        <p15:guide id="7" orient="horz" pos="1593" userDrawn="1">
          <p15:clr>
            <a:srgbClr val="F26B43"/>
          </p15:clr>
        </p15:guide>
        <p15:guide id="8" orient="horz" pos="2500" userDrawn="1">
          <p15:clr>
            <a:srgbClr val="F26B43"/>
          </p15:clr>
        </p15:guide>
        <p15:guide id="9" orient="horz" pos="3407"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4000" b="-34000"/>
          </a:stretch>
        </a:blipFill>
        <a:effectLst/>
      </p:bgPr>
    </p:bg>
    <p:spTree>
      <p:nvGrpSpPr>
        <p:cNvPr id="1" name=""/>
        <p:cNvGrpSpPr/>
        <p:nvPr/>
      </p:nvGrpSpPr>
      <p:grpSpPr>
        <a:xfrm>
          <a:off x="0" y="0"/>
          <a:ext cx="0" cy="0"/>
          <a:chOff x="0" y="0"/>
          <a:chExt cx="0" cy="0"/>
        </a:xfrm>
      </p:grpSpPr>
      <p:sp>
        <p:nvSpPr>
          <p:cNvPr id="4" name="Titel 3"/>
          <p:cNvSpPr>
            <a:spLocks noGrp="1"/>
          </p:cNvSpPr>
          <p:nvPr>
            <p:ph type="title"/>
          </p:nvPr>
        </p:nvSpPr>
        <p:spPr>
          <a:xfrm>
            <a:off x="0" y="1893755"/>
            <a:ext cx="6096000" cy="629367"/>
          </a:xfrm>
        </p:spPr>
        <p:txBody>
          <a:bodyPr/>
          <a:lstStyle/>
          <a:p>
            <a:r>
              <a:rPr lang="de-DE" dirty="0"/>
              <a:t>TwinCAT HMI Resource Requirement</a:t>
            </a:r>
          </a:p>
        </p:txBody>
      </p:sp>
      <p:sp>
        <p:nvSpPr>
          <p:cNvPr id="2" name="Untertitel 1">
            <a:extLst>
              <a:ext uri="{FF2B5EF4-FFF2-40B4-BE49-F238E27FC236}">
                <a16:creationId xmlns:a16="http://schemas.microsoft.com/office/drawing/2014/main" id="{CF7C6B70-0B8D-481F-B0F4-68E8FD815AEE}"/>
              </a:ext>
            </a:extLst>
          </p:cNvPr>
          <p:cNvSpPr>
            <a:spLocks noGrp="1"/>
          </p:cNvSpPr>
          <p:nvPr>
            <p:ph type="subTitle" idx="1"/>
          </p:nvPr>
        </p:nvSpPr>
        <p:spPr>
          <a:xfrm>
            <a:off x="-677" y="5589240"/>
            <a:ext cx="6096677" cy="858866"/>
          </a:xfrm>
        </p:spPr>
        <p:txBody>
          <a:bodyPr/>
          <a:lstStyle/>
          <a:p>
            <a:r>
              <a:rPr lang="en-GB" dirty="0"/>
              <a:t>Dev Vajaria</a:t>
            </a:r>
          </a:p>
          <a:p>
            <a:r>
              <a:rPr lang="en-GB"/>
              <a:t>Applications Specialist</a:t>
            </a:r>
            <a:endParaRPr lang="en-GB" dirty="0"/>
          </a:p>
        </p:txBody>
      </p:sp>
      <p:pic>
        <p:nvPicPr>
          <p:cNvPr id="6" name="Bildplatzhalter 6">
            <a:extLst>
              <a:ext uri="{FF2B5EF4-FFF2-40B4-BE49-F238E27FC236}">
                <a16:creationId xmlns:a16="http://schemas.microsoft.com/office/drawing/2014/main" id="{453473CC-27C3-4FF0-879D-1939E3C0C855}"/>
              </a:ext>
            </a:extLst>
          </p:cNvPr>
          <p:cNvPicPr>
            <a:picLocks noChangeAspect="1"/>
          </p:cNvPicPr>
          <p:nvPr/>
        </p:nvPicPr>
        <p:blipFill rotWithShape="1">
          <a:blip r:embed="rId3">
            <a:extLst>
              <a:ext uri="{28A0092B-C50C-407E-A947-70E740481C1C}">
                <a14:useLocalDpi xmlns:a14="http://schemas.microsoft.com/office/drawing/2010/main" val="0"/>
              </a:ext>
            </a:extLst>
          </a:blip>
          <a:srcRect l="20123" r="14355" b="13388"/>
          <a:stretch/>
        </p:blipFill>
        <p:spPr>
          <a:xfrm>
            <a:off x="6096000" y="-808"/>
            <a:ext cx="6096000" cy="6858807"/>
          </a:xfrm>
          <a:prstGeom prst="rect">
            <a:avLst/>
          </a:prstGeom>
        </p:spPr>
      </p:pic>
    </p:spTree>
    <p:extLst>
      <p:ext uri="{BB962C8B-B14F-4D97-AF65-F5344CB8AC3E}">
        <p14:creationId xmlns:p14="http://schemas.microsoft.com/office/powerpoint/2010/main" val="907571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118B64B-0B92-48FA-A578-8FEDEEAEAD4D}"/>
              </a:ext>
            </a:extLst>
          </p:cNvPr>
          <p:cNvSpPr>
            <a:spLocks noGrp="1"/>
          </p:cNvSpPr>
          <p:nvPr>
            <p:ph type="title"/>
          </p:nvPr>
        </p:nvSpPr>
        <p:spPr>
          <a:xfrm>
            <a:off x="-1" y="173788"/>
            <a:ext cx="10137600" cy="906366"/>
          </a:xfrm>
        </p:spPr>
        <p:txBody>
          <a:bodyPr/>
          <a:lstStyle/>
          <a:p>
            <a:r>
              <a:rPr lang="de-DE" sz="2000" b="0" dirty="0"/>
              <a:t>TwinCAT HMI Resource Requirement</a:t>
            </a:r>
            <a:br>
              <a:rPr lang="de-DE" sz="2400" b="0" dirty="0"/>
            </a:br>
            <a:r>
              <a:rPr lang="de-DE" sz="2000" dirty="0"/>
              <a:t>DOM &amp; CSSOM</a:t>
            </a:r>
            <a:endParaRPr lang="en-GB" dirty="0"/>
          </a:p>
        </p:txBody>
      </p:sp>
      <p:sp>
        <p:nvSpPr>
          <p:cNvPr id="5" name="Textplatzhalter 4">
            <a:extLst>
              <a:ext uri="{FF2B5EF4-FFF2-40B4-BE49-F238E27FC236}">
                <a16:creationId xmlns:a16="http://schemas.microsoft.com/office/drawing/2014/main" id="{2612B65F-9909-4FE8-B9EF-F5007F13BD97}"/>
              </a:ext>
            </a:extLst>
          </p:cNvPr>
          <p:cNvSpPr>
            <a:spLocks noGrp="1"/>
          </p:cNvSpPr>
          <p:nvPr>
            <p:ph type="body" sz="quarter" idx="15"/>
          </p:nvPr>
        </p:nvSpPr>
        <p:spPr>
          <a:xfrm>
            <a:off x="3" y="1090799"/>
            <a:ext cx="6312021" cy="5331600"/>
          </a:xfrm>
        </p:spPr>
        <p:txBody>
          <a:bodyPr/>
          <a:lstStyle/>
          <a:p>
            <a:pPr>
              <a:buFont typeface="Wingdings" panose="05000000000000000000" pitchFamily="2" charset="2"/>
              <a:buChar char="§"/>
            </a:pPr>
            <a:r>
              <a:rPr lang="en-US" dirty="0"/>
              <a:t>DOM – Document Object Model</a:t>
            </a:r>
          </a:p>
          <a:p>
            <a:pPr>
              <a:buFont typeface="Wingdings" panose="05000000000000000000" pitchFamily="2" charset="2"/>
              <a:buChar char="§"/>
            </a:pPr>
            <a:r>
              <a:rPr lang="en-US" dirty="0"/>
              <a:t>Tree reflects the relationships &amp; hierarchies between different elements</a:t>
            </a:r>
          </a:p>
          <a:p>
            <a:pPr>
              <a:buFont typeface="Wingdings" panose="05000000000000000000" pitchFamily="2" charset="2"/>
              <a:buChar char="§"/>
            </a:pPr>
            <a:r>
              <a:rPr lang="en-US" dirty="0"/>
              <a:t>HTML is parsed to construct tree</a:t>
            </a:r>
          </a:p>
          <a:p>
            <a:pPr>
              <a:buFont typeface="Wingdings" panose="05000000000000000000" pitchFamily="2" charset="2"/>
              <a:buChar char="§"/>
            </a:pPr>
            <a:r>
              <a:rPr lang="en-US" dirty="0"/>
              <a:t>More no. of nodes -&gt; longer time to build DOM</a:t>
            </a:r>
          </a:p>
          <a:p>
            <a:pPr>
              <a:buFont typeface="Wingdings" panose="05000000000000000000" pitchFamily="2" charset="2"/>
              <a:buChar char="§"/>
            </a:pPr>
            <a:r>
              <a:rPr lang="en-US" dirty="0"/>
              <a:t>CSSOM – CSS Object Model</a:t>
            </a:r>
          </a:p>
          <a:p>
            <a:pPr>
              <a:buFont typeface="Wingdings" panose="05000000000000000000" pitchFamily="2" charset="2"/>
              <a:buChar char="§"/>
            </a:pPr>
            <a:r>
              <a:rPr lang="en-US" dirty="0"/>
              <a:t>CSS rules from files are converted into tree – typically faster process than DOM</a:t>
            </a:r>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endParaRPr lang="en-US" dirty="0"/>
          </a:p>
          <a:p>
            <a:endParaRPr lang="en-US" dirty="0"/>
          </a:p>
        </p:txBody>
      </p:sp>
      <p:pic>
        <p:nvPicPr>
          <p:cNvPr id="1026" name="Picture 2" descr="The DOM tree for our sample code, showing all the nodes, including text nodes.">
            <a:extLst>
              <a:ext uri="{FF2B5EF4-FFF2-40B4-BE49-F238E27FC236}">
                <a16:creationId xmlns:a16="http://schemas.microsoft.com/office/drawing/2014/main" id="{4AC21BD1-6838-EBDC-D710-01BB4815BD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4032" y="1359833"/>
            <a:ext cx="5245751" cy="4793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3395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118B64B-0B92-48FA-A578-8FEDEEAEAD4D}"/>
              </a:ext>
            </a:extLst>
          </p:cNvPr>
          <p:cNvSpPr>
            <a:spLocks noGrp="1"/>
          </p:cNvSpPr>
          <p:nvPr>
            <p:ph type="title"/>
          </p:nvPr>
        </p:nvSpPr>
        <p:spPr>
          <a:xfrm>
            <a:off x="-1" y="173788"/>
            <a:ext cx="10137600" cy="906366"/>
          </a:xfrm>
        </p:spPr>
        <p:txBody>
          <a:bodyPr/>
          <a:lstStyle/>
          <a:p>
            <a:r>
              <a:rPr lang="de-DE" sz="2000" b="0" dirty="0"/>
              <a:t>TwinCAT HMI Resource Requirement</a:t>
            </a:r>
            <a:br>
              <a:rPr lang="de-DE" sz="2400" b="0" dirty="0"/>
            </a:br>
            <a:r>
              <a:rPr lang="de-DE" sz="2000" dirty="0"/>
              <a:t>Rendering</a:t>
            </a:r>
            <a:endParaRPr lang="en-GB" dirty="0"/>
          </a:p>
        </p:txBody>
      </p:sp>
      <p:sp>
        <p:nvSpPr>
          <p:cNvPr id="5" name="Textplatzhalter 4">
            <a:extLst>
              <a:ext uri="{FF2B5EF4-FFF2-40B4-BE49-F238E27FC236}">
                <a16:creationId xmlns:a16="http://schemas.microsoft.com/office/drawing/2014/main" id="{2612B65F-9909-4FE8-B9EF-F5007F13BD97}"/>
              </a:ext>
            </a:extLst>
          </p:cNvPr>
          <p:cNvSpPr>
            <a:spLocks noGrp="1"/>
          </p:cNvSpPr>
          <p:nvPr>
            <p:ph type="body" sz="quarter" idx="15"/>
          </p:nvPr>
        </p:nvSpPr>
        <p:spPr>
          <a:xfrm>
            <a:off x="3" y="1090799"/>
            <a:ext cx="11280573" cy="5331600"/>
          </a:xfrm>
        </p:spPr>
        <p:txBody>
          <a:bodyPr/>
          <a:lstStyle/>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endParaRPr lang="en-US" dirty="0"/>
          </a:p>
          <a:p>
            <a:endParaRPr lang="en-US" dirty="0"/>
          </a:p>
        </p:txBody>
      </p:sp>
      <p:graphicFrame>
        <p:nvGraphicFramePr>
          <p:cNvPr id="2" name="Diagram 1">
            <a:extLst>
              <a:ext uri="{FF2B5EF4-FFF2-40B4-BE49-F238E27FC236}">
                <a16:creationId xmlns:a16="http://schemas.microsoft.com/office/drawing/2014/main" id="{53F51207-22BF-AA0B-649D-E12A7EC3A017}"/>
              </a:ext>
            </a:extLst>
          </p:cNvPr>
          <p:cNvGraphicFramePr/>
          <p:nvPr>
            <p:extLst>
              <p:ext uri="{D42A27DB-BD31-4B8C-83A1-F6EECF244321}">
                <p14:modId xmlns:p14="http://schemas.microsoft.com/office/powerpoint/2010/main" val="2413701847"/>
              </p:ext>
            </p:extLst>
          </p:nvPr>
        </p:nvGraphicFramePr>
        <p:xfrm>
          <a:off x="1127448" y="1556792"/>
          <a:ext cx="9937104" cy="32198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platzhalter 4">
            <a:extLst>
              <a:ext uri="{FF2B5EF4-FFF2-40B4-BE49-F238E27FC236}">
                <a16:creationId xmlns:a16="http://schemas.microsoft.com/office/drawing/2014/main" id="{F2DB2634-7AC7-FEB5-C3FB-5AF5B7655E02}"/>
              </a:ext>
            </a:extLst>
          </p:cNvPr>
          <p:cNvSpPr txBox="1">
            <a:spLocks/>
          </p:cNvSpPr>
          <p:nvPr/>
        </p:nvSpPr>
        <p:spPr bwMode="gray">
          <a:xfrm>
            <a:off x="3009525" y="5054558"/>
            <a:ext cx="5678763" cy="1114065"/>
          </a:xfrm>
          <a:prstGeom prst="rect">
            <a:avLst/>
          </a:prstGeom>
        </p:spPr>
        <p:txBody>
          <a:bodyPr vert="horz" lIns="450000" tIns="190800" rIns="91440" bIns="45720" rtlCol="0">
            <a:noAutofit/>
          </a:bodyPr>
          <a:lstStyle>
            <a:lvl1pPr marL="630000" marR="0" indent="-630000" algn="l" defTabSz="914400" rtl="0" eaLnBrk="1" fontAlgn="auto" latinLnBrk="0" hangingPunct="1">
              <a:lnSpc>
                <a:spcPct val="100000"/>
              </a:lnSpc>
              <a:spcBef>
                <a:spcPts val="600"/>
              </a:spcBef>
              <a:spcAft>
                <a:spcPts val="0"/>
              </a:spcAft>
              <a:buClrTx/>
              <a:buSzTx/>
              <a:buFont typeface="+mj-lt"/>
              <a:buAutoNum type="arabicPeriod"/>
              <a:tabLst/>
              <a:defRPr sz="2200" b="0" kern="1200" baseline="0">
                <a:solidFill>
                  <a:schemeClr val="tx1"/>
                </a:solidFill>
                <a:latin typeface="+mj-lt"/>
                <a:ea typeface="+mn-ea"/>
                <a:cs typeface="Arial" pitchFamily="34" charset="0"/>
              </a:defRPr>
            </a:lvl1pPr>
            <a:lvl2pPr marL="982800" marR="0" indent="-2700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2pPr>
            <a:lvl3pPr marL="1342800" marR="0" indent="-266400" algn="l" defTabSz="914400" rtl="0" eaLnBrk="1" fontAlgn="auto" latinLnBrk="0" hangingPunct="1">
              <a:lnSpc>
                <a:spcPct val="100000"/>
              </a:lnSpc>
              <a:spcBef>
                <a:spcPts val="600"/>
              </a:spcBef>
              <a:spcAft>
                <a:spcPts val="0"/>
              </a:spcAft>
              <a:buClrTx/>
              <a:buSzTx/>
              <a:buFont typeface="Symbol" panose="05050102010706020507" pitchFamily="18" charset="2"/>
              <a:buChar char="-"/>
              <a:tabLst/>
              <a:defRPr sz="2200" kern="1200">
                <a:solidFill>
                  <a:schemeClr val="tx1"/>
                </a:solidFill>
                <a:latin typeface="+mj-lt"/>
                <a:ea typeface="+mn-ea"/>
                <a:cs typeface="Arial" pitchFamily="34" charset="0"/>
              </a:defRPr>
            </a:lvl3pPr>
            <a:lvl4pPr marL="1699200" marR="0" indent="-2664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4pPr>
            <a:lvl5pPr marL="2059200" marR="0" indent="-2667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5pPr>
            <a:lvl6pPr marL="20574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6pPr>
            <a:lvl7pPr marL="24257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7pPr>
            <a:lvl8pPr marL="27813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8pPr>
            <a:lvl9pPr marL="31369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9pPr>
          </a:lstStyle>
          <a:p>
            <a:pPr marL="0" indent="0" algn="ctr">
              <a:buNone/>
            </a:pPr>
            <a:r>
              <a:rPr lang="en-US" sz="2800" dirty="0">
                <a:solidFill>
                  <a:srgbClr val="FF0000"/>
                </a:solidFill>
              </a:rPr>
              <a:t>All this requires CPU resources</a:t>
            </a:r>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18909389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118B64B-0B92-48FA-A578-8FEDEEAEAD4D}"/>
              </a:ext>
            </a:extLst>
          </p:cNvPr>
          <p:cNvSpPr>
            <a:spLocks noGrp="1"/>
          </p:cNvSpPr>
          <p:nvPr>
            <p:ph type="title"/>
          </p:nvPr>
        </p:nvSpPr>
        <p:spPr>
          <a:xfrm>
            <a:off x="-1" y="173788"/>
            <a:ext cx="10137600" cy="906366"/>
          </a:xfrm>
        </p:spPr>
        <p:txBody>
          <a:bodyPr/>
          <a:lstStyle/>
          <a:p>
            <a:r>
              <a:rPr lang="de-DE" sz="2000" b="0" dirty="0"/>
              <a:t>TwinCAT HMI Resource Requirement</a:t>
            </a:r>
            <a:br>
              <a:rPr lang="de-DE" sz="2400" b="0" dirty="0"/>
            </a:br>
            <a:r>
              <a:rPr lang="de-DE" sz="2000" dirty="0"/>
              <a:t>Control lifecycle</a:t>
            </a:r>
            <a:endParaRPr lang="en-GB" dirty="0"/>
          </a:p>
        </p:txBody>
      </p:sp>
      <p:sp>
        <p:nvSpPr>
          <p:cNvPr id="5" name="Textplatzhalter 4">
            <a:extLst>
              <a:ext uri="{FF2B5EF4-FFF2-40B4-BE49-F238E27FC236}">
                <a16:creationId xmlns:a16="http://schemas.microsoft.com/office/drawing/2014/main" id="{2612B65F-9909-4FE8-B9EF-F5007F13BD97}"/>
              </a:ext>
            </a:extLst>
          </p:cNvPr>
          <p:cNvSpPr>
            <a:spLocks noGrp="1"/>
          </p:cNvSpPr>
          <p:nvPr>
            <p:ph type="body" sz="quarter" idx="15"/>
          </p:nvPr>
        </p:nvSpPr>
        <p:spPr>
          <a:xfrm>
            <a:off x="191344" y="2670695"/>
            <a:ext cx="7560840" cy="2414489"/>
          </a:xfrm>
        </p:spPr>
        <p:txBody>
          <a:bodyPr/>
          <a:lstStyle/>
          <a:p>
            <a:r>
              <a:rPr lang="en-US" dirty="0"/>
              <a:t>Controls are instantiated</a:t>
            </a:r>
          </a:p>
          <a:p>
            <a:pPr>
              <a:buAutoNum type="arabicPeriod" startAt="4"/>
            </a:pPr>
            <a:r>
              <a:rPr lang="en-US" dirty="0"/>
              <a:t>Attributes are set and have valid values</a:t>
            </a:r>
          </a:p>
          <a:p>
            <a:pPr>
              <a:buAutoNum type="arabicPeriod" startAt="4"/>
            </a:pPr>
            <a:r>
              <a:rPr lang="en-US" dirty="0"/>
              <a:t>Controls are attached to DOM</a:t>
            </a:r>
          </a:p>
          <a:p>
            <a:pPr>
              <a:buAutoNum type="arabicPeriod" startAt="4"/>
            </a:pPr>
            <a:r>
              <a:rPr lang="en-US" dirty="0"/>
              <a:t>Controls removed from DOM (page switching)</a:t>
            </a:r>
          </a:p>
          <a:p>
            <a:pPr>
              <a:buAutoNum type="arabicPeriod" startAt="4"/>
            </a:pPr>
            <a:r>
              <a:rPr lang="en-US" dirty="0"/>
              <a:t>Memory deallocated from controls</a:t>
            </a:r>
          </a:p>
          <a:p>
            <a:pPr>
              <a:buAutoNum type="arabicPeriod" startAt="3"/>
            </a:pPr>
            <a:endParaRPr lang="en-US" dirty="0"/>
          </a:p>
          <a:p>
            <a:pPr>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4ADAE2B8-5FFE-8747-BE39-22664A1EDCD2}"/>
              </a:ext>
            </a:extLst>
          </p:cNvPr>
          <p:cNvPicPr>
            <a:picLocks noChangeAspect="1"/>
          </p:cNvPicPr>
          <p:nvPr/>
        </p:nvPicPr>
        <p:blipFill>
          <a:blip r:embed="rId2"/>
          <a:stretch>
            <a:fillRect/>
          </a:stretch>
        </p:blipFill>
        <p:spPr>
          <a:xfrm>
            <a:off x="479376" y="1196752"/>
            <a:ext cx="11288999" cy="1440160"/>
          </a:xfrm>
          <a:prstGeom prst="rect">
            <a:avLst/>
          </a:prstGeom>
        </p:spPr>
      </p:pic>
      <p:sp>
        <p:nvSpPr>
          <p:cNvPr id="2" name="Textplatzhalter 4">
            <a:extLst>
              <a:ext uri="{FF2B5EF4-FFF2-40B4-BE49-F238E27FC236}">
                <a16:creationId xmlns:a16="http://schemas.microsoft.com/office/drawing/2014/main" id="{4DB85516-1B78-8215-514C-D65B7B4233E8}"/>
              </a:ext>
            </a:extLst>
          </p:cNvPr>
          <p:cNvSpPr txBox="1">
            <a:spLocks/>
          </p:cNvSpPr>
          <p:nvPr/>
        </p:nvSpPr>
        <p:spPr bwMode="gray">
          <a:xfrm>
            <a:off x="2135560" y="5054558"/>
            <a:ext cx="7848873" cy="1114065"/>
          </a:xfrm>
          <a:prstGeom prst="rect">
            <a:avLst/>
          </a:prstGeom>
        </p:spPr>
        <p:txBody>
          <a:bodyPr vert="horz" lIns="450000" tIns="190800" rIns="91440" bIns="45720" rtlCol="0">
            <a:noAutofit/>
          </a:bodyPr>
          <a:lstStyle>
            <a:lvl1pPr marL="630000" marR="0" indent="-630000" algn="l" defTabSz="914400" rtl="0" eaLnBrk="1" fontAlgn="auto" latinLnBrk="0" hangingPunct="1">
              <a:lnSpc>
                <a:spcPct val="100000"/>
              </a:lnSpc>
              <a:spcBef>
                <a:spcPts val="600"/>
              </a:spcBef>
              <a:spcAft>
                <a:spcPts val="0"/>
              </a:spcAft>
              <a:buClrTx/>
              <a:buSzTx/>
              <a:buFont typeface="+mj-lt"/>
              <a:buAutoNum type="arabicPeriod"/>
              <a:tabLst/>
              <a:defRPr sz="2200" b="0" kern="1200" baseline="0">
                <a:solidFill>
                  <a:schemeClr val="tx1"/>
                </a:solidFill>
                <a:latin typeface="+mj-lt"/>
                <a:ea typeface="+mn-ea"/>
                <a:cs typeface="Arial" pitchFamily="34" charset="0"/>
              </a:defRPr>
            </a:lvl1pPr>
            <a:lvl2pPr marL="982800" marR="0" indent="-2700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2pPr>
            <a:lvl3pPr marL="1342800" marR="0" indent="-266400" algn="l" defTabSz="914400" rtl="0" eaLnBrk="1" fontAlgn="auto" latinLnBrk="0" hangingPunct="1">
              <a:lnSpc>
                <a:spcPct val="100000"/>
              </a:lnSpc>
              <a:spcBef>
                <a:spcPts val="600"/>
              </a:spcBef>
              <a:spcAft>
                <a:spcPts val="0"/>
              </a:spcAft>
              <a:buClrTx/>
              <a:buSzTx/>
              <a:buFont typeface="Symbol" panose="05050102010706020507" pitchFamily="18" charset="2"/>
              <a:buChar char="-"/>
              <a:tabLst/>
              <a:defRPr sz="2200" kern="1200">
                <a:solidFill>
                  <a:schemeClr val="tx1"/>
                </a:solidFill>
                <a:latin typeface="+mj-lt"/>
                <a:ea typeface="+mn-ea"/>
                <a:cs typeface="Arial" pitchFamily="34" charset="0"/>
              </a:defRPr>
            </a:lvl3pPr>
            <a:lvl4pPr marL="1699200" marR="0" indent="-2664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4pPr>
            <a:lvl5pPr marL="2059200" marR="0" indent="-2667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5pPr>
            <a:lvl6pPr marL="20574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6pPr>
            <a:lvl7pPr marL="24257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7pPr>
            <a:lvl8pPr marL="27813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8pPr>
            <a:lvl9pPr marL="31369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9pPr>
          </a:lstStyle>
          <a:p>
            <a:pPr marL="0" indent="0" algn="ctr">
              <a:buNone/>
            </a:pPr>
            <a:r>
              <a:rPr lang="en-US" sz="2800" dirty="0">
                <a:solidFill>
                  <a:srgbClr val="FF0000"/>
                </a:solidFill>
              </a:rPr>
              <a:t>Memory is required when controls are in DOM</a:t>
            </a:r>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199678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118B64B-0B92-48FA-A578-8FEDEEAEAD4D}"/>
              </a:ext>
            </a:extLst>
          </p:cNvPr>
          <p:cNvSpPr>
            <a:spLocks noGrp="1"/>
          </p:cNvSpPr>
          <p:nvPr>
            <p:ph type="title"/>
          </p:nvPr>
        </p:nvSpPr>
        <p:spPr>
          <a:xfrm>
            <a:off x="-1" y="173788"/>
            <a:ext cx="10137600" cy="906366"/>
          </a:xfrm>
        </p:spPr>
        <p:txBody>
          <a:bodyPr/>
          <a:lstStyle/>
          <a:p>
            <a:r>
              <a:rPr lang="de-DE" sz="2000" b="0" dirty="0"/>
              <a:t>TwinCAT HMI Resource Requirement</a:t>
            </a:r>
            <a:br>
              <a:rPr lang="de-DE" sz="2400" b="0" dirty="0"/>
            </a:br>
            <a:r>
              <a:rPr lang="de-DE" sz="2000" dirty="0"/>
              <a:t>Million-Dollar Question</a:t>
            </a:r>
            <a:endParaRPr lang="en-GB" dirty="0"/>
          </a:p>
        </p:txBody>
      </p:sp>
      <p:sp>
        <p:nvSpPr>
          <p:cNvPr id="5" name="Textplatzhalter 4">
            <a:extLst>
              <a:ext uri="{FF2B5EF4-FFF2-40B4-BE49-F238E27FC236}">
                <a16:creationId xmlns:a16="http://schemas.microsoft.com/office/drawing/2014/main" id="{2612B65F-9909-4FE8-B9EF-F5007F13BD97}"/>
              </a:ext>
            </a:extLst>
          </p:cNvPr>
          <p:cNvSpPr>
            <a:spLocks noGrp="1"/>
          </p:cNvSpPr>
          <p:nvPr>
            <p:ph type="body" sz="quarter" idx="15"/>
          </p:nvPr>
        </p:nvSpPr>
        <p:spPr>
          <a:xfrm>
            <a:off x="6911" y="1158548"/>
            <a:ext cx="9577064" cy="967921"/>
          </a:xfrm>
        </p:spPr>
        <p:txBody>
          <a:bodyPr/>
          <a:lstStyle/>
          <a:p>
            <a:pPr marL="0" indent="0">
              <a:buNone/>
            </a:pPr>
            <a:r>
              <a:rPr lang="en-US" dirty="0"/>
              <a:t>What Performance Class PC do I need for my HMI application?</a:t>
            </a:r>
          </a:p>
          <a:p>
            <a:pPr>
              <a:buFont typeface="Arial" panose="020B0604020202020204" pitchFamily="34" charset="0"/>
              <a:buChar char="•"/>
            </a:pPr>
            <a:endParaRPr lang="en-US" dirty="0"/>
          </a:p>
        </p:txBody>
      </p:sp>
      <p:sp>
        <p:nvSpPr>
          <p:cNvPr id="2" name="Textplatzhalter 4">
            <a:extLst>
              <a:ext uri="{FF2B5EF4-FFF2-40B4-BE49-F238E27FC236}">
                <a16:creationId xmlns:a16="http://schemas.microsoft.com/office/drawing/2014/main" id="{4DB85516-1B78-8215-514C-D65B7B4233E8}"/>
              </a:ext>
            </a:extLst>
          </p:cNvPr>
          <p:cNvSpPr txBox="1">
            <a:spLocks/>
          </p:cNvSpPr>
          <p:nvPr/>
        </p:nvSpPr>
        <p:spPr bwMode="gray">
          <a:xfrm>
            <a:off x="4262265" y="1849732"/>
            <a:ext cx="7344816" cy="4603604"/>
          </a:xfrm>
          <a:prstGeom prst="rect">
            <a:avLst/>
          </a:prstGeom>
        </p:spPr>
        <p:txBody>
          <a:bodyPr vert="horz" lIns="450000" tIns="190800" rIns="91440" bIns="45720" rtlCol="0">
            <a:noAutofit/>
          </a:bodyPr>
          <a:lstStyle>
            <a:lvl1pPr marL="630000" marR="0" indent="-630000" algn="l" defTabSz="914400" rtl="0" eaLnBrk="1" fontAlgn="auto" latinLnBrk="0" hangingPunct="1">
              <a:lnSpc>
                <a:spcPct val="100000"/>
              </a:lnSpc>
              <a:spcBef>
                <a:spcPts val="600"/>
              </a:spcBef>
              <a:spcAft>
                <a:spcPts val="0"/>
              </a:spcAft>
              <a:buClrTx/>
              <a:buSzTx/>
              <a:buFont typeface="+mj-lt"/>
              <a:buAutoNum type="arabicPeriod"/>
              <a:tabLst/>
              <a:defRPr sz="2200" b="0" kern="1200" baseline="0">
                <a:solidFill>
                  <a:schemeClr val="tx1"/>
                </a:solidFill>
                <a:latin typeface="+mj-lt"/>
                <a:ea typeface="+mn-ea"/>
                <a:cs typeface="Arial" pitchFamily="34" charset="0"/>
              </a:defRPr>
            </a:lvl1pPr>
            <a:lvl2pPr marL="982800" marR="0" indent="-2700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2pPr>
            <a:lvl3pPr marL="1342800" marR="0" indent="-266400" algn="l" defTabSz="914400" rtl="0" eaLnBrk="1" fontAlgn="auto" latinLnBrk="0" hangingPunct="1">
              <a:lnSpc>
                <a:spcPct val="100000"/>
              </a:lnSpc>
              <a:spcBef>
                <a:spcPts val="600"/>
              </a:spcBef>
              <a:spcAft>
                <a:spcPts val="0"/>
              </a:spcAft>
              <a:buClrTx/>
              <a:buSzTx/>
              <a:buFont typeface="Symbol" panose="05050102010706020507" pitchFamily="18" charset="2"/>
              <a:buChar char="-"/>
              <a:tabLst/>
              <a:defRPr sz="2200" kern="1200">
                <a:solidFill>
                  <a:schemeClr val="tx1"/>
                </a:solidFill>
                <a:latin typeface="+mj-lt"/>
                <a:ea typeface="+mn-ea"/>
                <a:cs typeface="Arial" pitchFamily="34" charset="0"/>
              </a:defRPr>
            </a:lvl3pPr>
            <a:lvl4pPr marL="1699200" marR="0" indent="-2664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4pPr>
            <a:lvl5pPr marL="2059200" marR="0" indent="-2667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5pPr>
            <a:lvl6pPr marL="20574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6pPr>
            <a:lvl7pPr marL="24257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7pPr>
            <a:lvl8pPr marL="27813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8pPr>
            <a:lvl9pPr marL="31369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9pPr>
          </a:lstStyle>
          <a:p>
            <a:pPr marL="457200" indent="-457200">
              <a:buFont typeface="Wingdings" panose="05000000000000000000" pitchFamily="2" charset="2"/>
              <a:buChar char="§"/>
            </a:pPr>
            <a:r>
              <a:rPr lang="en-US" sz="2000" dirty="0"/>
              <a:t>Loading pages requires CPU </a:t>
            </a:r>
          </a:p>
          <a:p>
            <a:pPr marL="457200" indent="-457200">
              <a:buFont typeface="Wingdings" panose="05000000000000000000" pitchFamily="2" charset="2"/>
              <a:buChar char="§"/>
            </a:pPr>
            <a:r>
              <a:rPr lang="en-US" sz="2000" dirty="0"/>
              <a:t>Objects on a webpage require memory</a:t>
            </a:r>
          </a:p>
          <a:p>
            <a:pPr marL="810000" lvl="1" indent="-457200">
              <a:buFont typeface="Wingdings" panose="05000000000000000000" pitchFamily="2" charset="2"/>
              <a:buChar char="q"/>
            </a:pPr>
            <a:r>
              <a:rPr lang="en-US" sz="2000" dirty="0"/>
              <a:t>More images, pdfs -&gt; more RAM consumption</a:t>
            </a:r>
          </a:p>
          <a:p>
            <a:pPr marL="457200" indent="-457200">
              <a:buFont typeface="Wingdings" panose="05000000000000000000" pitchFamily="2" charset="2"/>
              <a:buChar char="§"/>
            </a:pPr>
            <a:r>
              <a:rPr lang="en-US" sz="2000" dirty="0"/>
              <a:t>Animations require CPU </a:t>
            </a:r>
          </a:p>
          <a:p>
            <a:pPr marL="457200" indent="-457200">
              <a:buFont typeface="Wingdings" panose="05000000000000000000" pitchFamily="2" charset="2"/>
              <a:buChar char="§"/>
            </a:pPr>
            <a:r>
              <a:rPr lang="en-US" sz="2000" dirty="0"/>
              <a:t>Canvas elements (charts) require CPU</a:t>
            </a:r>
          </a:p>
          <a:p>
            <a:pPr marL="457200" indent="-457200">
              <a:buFont typeface="Wingdings" panose="05000000000000000000" pitchFamily="2" charset="2"/>
              <a:buChar char="§"/>
            </a:pPr>
            <a:r>
              <a:rPr lang="en-US" sz="2000" dirty="0" err="1"/>
              <a:t>Websocket</a:t>
            </a:r>
            <a:r>
              <a:rPr lang="en-US" sz="2000" dirty="0"/>
              <a:t> traffic (bindings) uses CPU</a:t>
            </a:r>
          </a:p>
          <a:p>
            <a:pPr marL="810000" lvl="1" indent="-457200">
              <a:buFont typeface="Wingdings" panose="05000000000000000000" pitchFamily="2" charset="2"/>
              <a:buChar char="q"/>
            </a:pPr>
            <a:r>
              <a:rPr lang="en-US" sz="2000" dirty="0"/>
              <a:t>More frequent data reads/writes -&gt; higher CPU load </a:t>
            </a:r>
          </a:p>
          <a:p>
            <a:pPr marL="457200" indent="-457200">
              <a:buFont typeface="Wingdings" panose="05000000000000000000" pitchFamily="2" charset="2"/>
              <a:buChar char="§"/>
            </a:pPr>
            <a:r>
              <a:rPr lang="en-US" sz="2000" dirty="0"/>
              <a:t>Open </a:t>
            </a:r>
            <a:r>
              <a:rPr lang="en-US" sz="2000" dirty="0" err="1"/>
              <a:t>Websocket</a:t>
            </a:r>
            <a:r>
              <a:rPr lang="en-US" sz="2000" dirty="0"/>
              <a:t> connections use RAM to store info</a:t>
            </a:r>
          </a:p>
          <a:p>
            <a:pPr marL="810000" lvl="1" indent="-457200">
              <a:buFont typeface="Wingdings" panose="05000000000000000000" pitchFamily="2" charset="2"/>
              <a:buChar char="q"/>
            </a:pPr>
            <a:r>
              <a:rPr lang="en-US" sz="2000" dirty="0"/>
              <a:t>More bindings on page -&gt; more RAM consumption</a:t>
            </a:r>
          </a:p>
          <a:p>
            <a:pPr marL="457200" indent="-457200">
              <a:buFont typeface="Wingdings" panose="05000000000000000000" pitchFamily="2" charset="2"/>
              <a:buChar char="§"/>
            </a:pPr>
            <a:r>
              <a:rPr lang="en-US" sz="2000" dirty="0"/>
              <a:t>..</a:t>
            </a:r>
          </a:p>
          <a:p>
            <a:pPr marL="457200" indent="-457200">
              <a:buFont typeface="Wingdings" panose="05000000000000000000" pitchFamily="2" charset="2"/>
              <a:buChar char="§"/>
            </a:pPr>
            <a:r>
              <a:rPr lang="en-US" sz="2000" dirty="0"/>
              <a:t>..</a:t>
            </a:r>
          </a:p>
          <a:p>
            <a:pPr marL="0" indent="0" algn="ctr">
              <a:buNone/>
            </a:pPr>
            <a:endParaRPr lang="en-US" sz="2800" dirty="0">
              <a:solidFill>
                <a:srgbClr val="FF0000"/>
              </a:solidFill>
            </a:endParaRPr>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endParaRPr lang="en-US" dirty="0"/>
          </a:p>
          <a:p>
            <a:endParaRPr lang="en-US" dirty="0"/>
          </a:p>
        </p:txBody>
      </p:sp>
      <p:pic>
        <p:nvPicPr>
          <p:cNvPr id="1026" name="Picture 2">
            <a:extLst>
              <a:ext uri="{FF2B5EF4-FFF2-40B4-BE49-F238E27FC236}">
                <a16:creationId xmlns:a16="http://schemas.microsoft.com/office/drawing/2014/main" id="{95643AEF-5C0A-D1CB-F90F-1AB4D24260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9053"/>
          <a:stretch/>
        </p:blipFill>
        <p:spPr bwMode="auto">
          <a:xfrm>
            <a:off x="407368" y="1988840"/>
            <a:ext cx="3362558" cy="3568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6709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C21829A-600E-8C42-3F7F-820D1902F399}"/>
              </a:ext>
            </a:extLst>
          </p:cNvPr>
          <p:cNvPicPr>
            <a:picLocks noChangeAspect="1"/>
          </p:cNvPicPr>
          <p:nvPr/>
        </p:nvPicPr>
        <p:blipFill>
          <a:blip r:embed="rId2"/>
          <a:stretch>
            <a:fillRect/>
          </a:stretch>
        </p:blipFill>
        <p:spPr>
          <a:xfrm>
            <a:off x="465920" y="1157386"/>
            <a:ext cx="11318712" cy="3663589"/>
          </a:xfrm>
          <a:prstGeom prst="rect">
            <a:avLst/>
          </a:prstGeom>
        </p:spPr>
      </p:pic>
      <p:sp>
        <p:nvSpPr>
          <p:cNvPr id="4" name="Titel 3">
            <a:extLst>
              <a:ext uri="{FF2B5EF4-FFF2-40B4-BE49-F238E27FC236}">
                <a16:creationId xmlns:a16="http://schemas.microsoft.com/office/drawing/2014/main" id="{5118B64B-0B92-48FA-A578-8FEDEEAEAD4D}"/>
              </a:ext>
            </a:extLst>
          </p:cNvPr>
          <p:cNvSpPr>
            <a:spLocks noGrp="1"/>
          </p:cNvSpPr>
          <p:nvPr>
            <p:ph type="title"/>
          </p:nvPr>
        </p:nvSpPr>
        <p:spPr>
          <a:xfrm>
            <a:off x="-1" y="173788"/>
            <a:ext cx="10137600" cy="906366"/>
          </a:xfrm>
        </p:spPr>
        <p:txBody>
          <a:bodyPr/>
          <a:lstStyle/>
          <a:p>
            <a:r>
              <a:rPr lang="de-DE" sz="2000" b="0" dirty="0"/>
              <a:t>TwinCAT HMI Resource Requirement</a:t>
            </a:r>
            <a:br>
              <a:rPr lang="de-DE" sz="2400" b="0" dirty="0"/>
            </a:br>
            <a:r>
              <a:rPr lang="de-DE" sz="2000" dirty="0"/>
              <a:t>KeepAlive &amp; Preloading</a:t>
            </a:r>
            <a:endParaRPr lang="en-GB" dirty="0"/>
          </a:p>
        </p:txBody>
      </p:sp>
      <p:sp>
        <p:nvSpPr>
          <p:cNvPr id="5" name="Textplatzhalter 4">
            <a:extLst>
              <a:ext uri="{FF2B5EF4-FFF2-40B4-BE49-F238E27FC236}">
                <a16:creationId xmlns:a16="http://schemas.microsoft.com/office/drawing/2014/main" id="{2612B65F-9909-4FE8-B9EF-F5007F13BD97}"/>
              </a:ext>
            </a:extLst>
          </p:cNvPr>
          <p:cNvSpPr>
            <a:spLocks noGrp="1"/>
          </p:cNvSpPr>
          <p:nvPr>
            <p:ph type="body" sz="quarter" idx="15"/>
          </p:nvPr>
        </p:nvSpPr>
        <p:spPr>
          <a:xfrm>
            <a:off x="-1" y="4725144"/>
            <a:ext cx="11726080" cy="2020623"/>
          </a:xfrm>
        </p:spPr>
        <p:txBody>
          <a:bodyPr/>
          <a:lstStyle/>
          <a:p>
            <a:pPr>
              <a:buFont typeface="Wingdings" panose="05000000000000000000" pitchFamily="2" charset="2"/>
              <a:buChar char="§"/>
            </a:pPr>
            <a:r>
              <a:rPr lang="en-US" sz="2000" dirty="0"/>
              <a:t>Preloading loads all controls on HMI initialize and keeps them in browser cache (RAM &amp; Disk)</a:t>
            </a:r>
          </a:p>
          <a:p>
            <a:pPr lvl="1">
              <a:buFont typeface="Wingdings" panose="05000000000000000000" pitchFamily="2" charset="2"/>
              <a:buChar char="q"/>
            </a:pPr>
            <a:r>
              <a:rPr lang="en-US" sz="2000" dirty="0"/>
              <a:t>Slow startup; faster switching</a:t>
            </a:r>
          </a:p>
          <a:p>
            <a:pPr>
              <a:buFont typeface="Wingdings" panose="05000000000000000000" pitchFamily="2" charset="2"/>
              <a:buChar char="§"/>
            </a:pPr>
            <a:r>
              <a:rPr lang="en-US" sz="2000" dirty="0" err="1"/>
              <a:t>KeepAlive</a:t>
            </a:r>
            <a:r>
              <a:rPr lang="en-US" sz="2000" dirty="0"/>
              <a:t> keeps controls in memory when page is switched out</a:t>
            </a:r>
          </a:p>
          <a:p>
            <a:pPr lvl="1">
              <a:buFont typeface="Wingdings" panose="05000000000000000000" pitchFamily="2" charset="2"/>
              <a:buChar char="q"/>
            </a:pPr>
            <a:r>
              <a:rPr lang="en-US" sz="2000" dirty="0"/>
              <a:t>Fast startup; slow first load of each page; faster switching</a:t>
            </a:r>
          </a:p>
          <a:p>
            <a:pPr>
              <a:buFont typeface="Arial" panose="020B0604020202020204" pitchFamily="34" charset="0"/>
              <a:buChar char="•"/>
            </a:pPr>
            <a:endParaRPr lang="en-US" dirty="0"/>
          </a:p>
          <a:p>
            <a:pPr>
              <a:buAutoNum type="arabicPeriod" startAt="3"/>
            </a:pPr>
            <a:endParaRPr lang="en-US" dirty="0"/>
          </a:p>
          <a:p>
            <a:pPr>
              <a:buFont typeface="Arial" panose="020B0604020202020204" pitchFamily="34" charset="0"/>
              <a:buChar char="•"/>
            </a:pPr>
            <a:endParaRPr lang="en-US" dirty="0"/>
          </a:p>
        </p:txBody>
      </p:sp>
    </p:spTree>
    <p:extLst>
      <p:ext uri="{BB962C8B-B14F-4D97-AF65-F5344CB8AC3E}">
        <p14:creationId xmlns:p14="http://schemas.microsoft.com/office/powerpoint/2010/main" val="17340412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118B64B-0B92-48FA-A578-8FEDEEAEAD4D}"/>
              </a:ext>
            </a:extLst>
          </p:cNvPr>
          <p:cNvSpPr>
            <a:spLocks noGrp="1"/>
          </p:cNvSpPr>
          <p:nvPr>
            <p:ph type="title"/>
          </p:nvPr>
        </p:nvSpPr>
        <p:spPr>
          <a:xfrm>
            <a:off x="-1" y="173788"/>
            <a:ext cx="10137600" cy="906366"/>
          </a:xfrm>
        </p:spPr>
        <p:txBody>
          <a:bodyPr/>
          <a:lstStyle/>
          <a:p>
            <a:r>
              <a:rPr lang="de-DE" sz="2000" b="0" dirty="0"/>
              <a:t>TwinCAT HMI Resource Requirement</a:t>
            </a:r>
            <a:br>
              <a:rPr lang="de-DE" sz="2400" b="0" dirty="0"/>
            </a:br>
            <a:r>
              <a:rPr lang="de-DE" sz="2000" dirty="0"/>
              <a:t>Million-Dollar Question</a:t>
            </a:r>
            <a:endParaRPr lang="en-GB" dirty="0"/>
          </a:p>
        </p:txBody>
      </p:sp>
      <p:sp>
        <p:nvSpPr>
          <p:cNvPr id="5" name="Textplatzhalter 4">
            <a:extLst>
              <a:ext uri="{FF2B5EF4-FFF2-40B4-BE49-F238E27FC236}">
                <a16:creationId xmlns:a16="http://schemas.microsoft.com/office/drawing/2014/main" id="{2612B65F-9909-4FE8-B9EF-F5007F13BD97}"/>
              </a:ext>
            </a:extLst>
          </p:cNvPr>
          <p:cNvSpPr>
            <a:spLocks noGrp="1"/>
          </p:cNvSpPr>
          <p:nvPr>
            <p:ph type="body" sz="quarter" idx="15"/>
          </p:nvPr>
        </p:nvSpPr>
        <p:spPr>
          <a:xfrm>
            <a:off x="6911" y="1158548"/>
            <a:ext cx="9577064" cy="967921"/>
          </a:xfrm>
        </p:spPr>
        <p:txBody>
          <a:bodyPr/>
          <a:lstStyle/>
          <a:p>
            <a:pPr marL="0" indent="0">
              <a:buNone/>
            </a:pPr>
            <a:r>
              <a:rPr lang="en-US" dirty="0"/>
              <a:t>What Performance Class PC do I need for my HMI application?</a:t>
            </a:r>
          </a:p>
          <a:p>
            <a:pPr>
              <a:buFont typeface="Arial" panose="020B0604020202020204" pitchFamily="34" charset="0"/>
              <a:buChar char="•"/>
            </a:pPr>
            <a:endParaRPr lang="en-US" dirty="0"/>
          </a:p>
        </p:txBody>
      </p:sp>
      <p:sp>
        <p:nvSpPr>
          <p:cNvPr id="2" name="Textplatzhalter 4">
            <a:extLst>
              <a:ext uri="{FF2B5EF4-FFF2-40B4-BE49-F238E27FC236}">
                <a16:creationId xmlns:a16="http://schemas.microsoft.com/office/drawing/2014/main" id="{4DB85516-1B78-8215-514C-D65B7B4233E8}"/>
              </a:ext>
            </a:extLst>
          </p:cNvPr>
          <p:cNvSpPr txBox="1">
            <a:spLocks/>
          </p:cNvSpPr>
          <p:nvPr/>
        </p:nvSpPr>
        <p:spPr bwMode="gray">
          <a:xfrm>
            <a:off x="479376" y="1849732"/>
            <a:ext cx="11127705" cy="4603604"/>
          </a:xfrm>
          <a:prstGeom prst="rect">
            <a:avLst/>
          </a:prstGeom>
        </p:spPr>
        <p:txBody>
          <a:bodyPr vert="horz" lIns="450000" tIns="190800" rIns="91440" bIns="45720" rtlCol="0">
            <a:noAutofit/>
          </a:bodyPr>
          <a:lstStyle>
            <a:lvl1pPr marL="630000" marR="0" indent="-630000" algn="l" defTabSz="914400" rtl="0" eaLnBrk="1" fontAlgn="auto" latinLnBrk="0" hangingPunct="1">
              <a:lnSpc>
                <a:spcPct val="100000"/>
              </a:lnSpc>
              <a:spcBef>
                <a:spcPts val="600"/>
              </a:spcBef>
              <a:spcAft>
                <a:spcPts val="0"/>
              </a:spcAft>
              <a:buClrTx/>
              <a:buSzTx/>
              <a:buFont typeface="+mj-lt"/>
              <a:buAutoNum type="arabicPeriod"/>
              <a:tabLst/>
              <a:defRPr sz="2200" b="0" kern="1200" baseline="0">
                <a:solidFill>
                  <a:schemeClr val="tx1"/>
                </a:solidFill>
                <a:latin typeface="+mj-lt"/>
                <a:ea typeface="+mn-ea"/>
                <a:cs typeface="Arial" pitchFamily="34" charset="0"/>
              </a:defRPr>
            </a:lvl1pPr>
            <a:lvl2pPr marL="982800" marR="0" indent="-2700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2pPr>
            <a:lvl3pPr marL="1342800" marR="0" indent="-266400" algn="l" defTabSz="914400" rtl="0" eaLnBrk="1" fontAlgn="auto" latinLnBrk="0" hangingPunct="1">
              <a:lnSpc>
                <a:spcPct val="100000"/>
              </a:lnSpc>
              <a:spcBef>
                <a:spcPts val="600"/>
              </a:spcBef>
              <a:spcAft>
                <a:spcPts val="0"/>
              </a:spcAft>
              <a:buClrTx/>
              <a:buSzTx/>
              <a:buFont typeface="Symbol" panose="05050102010706020507" pitchFamily="18" charset="2"/>
              <a:buChar char="-"/>
              <a:tabLst/>
              <a:defRPr sz="2200" kern="1200">
                <a:solidFill>
                  <a:schemeClr val="tx1"/>
                </a:solidFill>
                <a:latin typeface="+mj-lt"/>
                <a:ea typeface="+mn-ea"/>
                <a:cs typeface="Arial" pitchFamily="34" charset="0"/>
              </a:defRPr>
            </a:lvl3pPr>
            <a:lvl4pPr marL="1699200" marR="0" indent="-2664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4pPr>
            <a:lvl5pPr marL="2059200" marR="0" indent="-266700" algn="l" defTabSz="914400" rtl="0" eaLnBrk="1" fontAlgn="auto" latinLnBrk="0" hangingPunct="1">
              <a:lnSpc>
                <a:spcPct val="100000"/>
              </a:lnSpc>
              <a:spcBef>
                <a:spcPts val="600"/>
              </a:spcBef>
              <a:spcAft>
                <a:spcPts val="0"/>
              </a:spcAft>
              <a:buClrTx/>
              <a:buSzTx/>
              <a:buFont typeface="Symbol" pitchFamily="18" charset="2"/>
              <a:buChar char="-"/>
              <a:tabLst/>
              <a:defRPr sz="2200" kern="1200">
                <a:solidFill>
                  <a:schemeClr val="tx1"/>
                </a:solidFill>
                <a:latin typeface="+mj-lt"/>
                <a:ea typeface="+mn-ea"/>
                <a:cs typeface="Arial" pitchFamily="34" charset="0"/>
              </a:defRPr>
            </a:lvl5pPr>
            <a:lvl6pPr marL="20574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6pPr>
            <a:lvl7pPr marL="24257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7pPr>
            <a:lvl8pPr marL="27813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8pPr>
            <a:lvl9pPr marL="3136900" indent="-266700" algn="l" defTabSz="914400" rtl="0" eaLnBrk="1" latinLnBrk="0" hangingPunct="1">
              <a:spcBef>
                <a:spcPct val="20000"/>
              </a:spcBef>
              <a:buFont typeface="Symbol" panose="05050102010706020507" pitchFamily="18" charset="2"/>
              <a:buChar char="-"/>
              <a:defRPr sz="2200" kern="1200">
                <a:solidFill>
                  <a:schemeClr val="tx1"/>
                </a:solidFill>
                <a:latin typeface="+mj-lt"/>
                <a:ea typeface="+mn-ea"/>
                <a:cs typeface="+mn-cs"/>
              </a:defRPr>
            </a:lvl9pPr>
          </a:lstStyle>
          <a:p>
            <a:pPr marL="457200" indent="-457200">
              <a:buFont typeface="Wingdings" panose="05000000000000000000" pitchFamily="2" charset="2"/>
              <a:buChar char="§"/>
            </a:pPr>
            <a:r>
              <a:rPr lang="en-US" sz="2000" dirty="0"/>
              <a:t>Atom Processors offer slower processing speeds</a:t>
            </a:r>
          </a:p>
          <a:p>
            <a:pPr marL="810000" lvl="1" indent="-457200">
              <a:buFont typeface="Wingdings" panose="05000000000000000000" pitchFamily="2" charset="2"/>
              <a:buChar char="q"/>
            </a:pPr>
            <a:r>
              <a:rPr lang="en-US" sz="2000" dirty="0"/>
              <a:t>Beckhoff PCs with Atom CPUs should not be used for graphic-heavy applications</a:t>
            </a:r>
          </a:p>
          <a:p>
            <a:pPr marL="457200" indent="-457200">
              <a:buFont typeface="Wingdings" panose="05000000000000000000" pitchFamily="2" charset="2"/>
              <a:buChar char="§"/>
            </a:pPr>
            <a:r>
              <a:rPr lang="en-US" sz="2000" dirty="0"/>
              <a:t>Browsers use resources available to Windows</a:t>
            </a:r>
          </a:p>
          <a:p>
            <a:pPr marL="810000" lvl="1" indent="-457200">
              <a:buFont typeface="Wingdings" panose="05000000000000000000" pitchFamily="2" charset="2"/>
              <a:buChar char="q"/>
            </a:pPr>
            <a:r>
              <a:rPr lang="en-US" sz="2000" dirty="0"/>
              <a:t>Beckhoff PCs with 2 cores </a:t>
            </a:r>
            <a:r>
              <a:rPr lang="en-US" sz="2000" u="sng" dirty="0"/>
              <a:t>should not be used</a:t>
            </a:r>
            <a:r>
              <a:rPr lang="en-US" sz="2000" dirty="0"/>
              <a:t> if TC will occupy one core</a:t>
            </a:r>
          </a:p>
          <a:p>
            <a:pPr marL="810000" lvl="1" indent="-457200">
              <a:buFont typeface="Wingdings" panose="05000000000000000000" pitchFamily="2" charset="2"/>
              <a:buChar char="q"/>
            </a:pPr>
            <a:r>
              <a:rPr lang="en-US" sz="2000" dirty="0"/>
              <a:t>No way of assigning CPU resources specifically to browser – it will use from whatever is available to Windows </a:t>
            </a:r>
          </a:p>
          <a:p>
            <a:pPr marL="457200" indent="-457200">
              <a:buFont typeface="Wingdings" panose="05000000000000000000" pitchFamily="2" charset="2"/>
              <a:buChar char="§"/>
            </a:pPr>
            <a:r>
              <a:rPr lang="en-US" sz="2000" dirty="0"/>
              <a:t>P40 PCs can work for lighter applications (testing needed with customer application)</a:t>
            </a:r>
          </a:p>
          <a:p>
            <a:pPr marL="457200" indent="-457200">
              <a:buFont typeface="Wingdings" panose="05000000000000000000" pitchFamily="2" charset="2"/>
              <a:buChar char="§"/>
            </a:pPr>
            <a:r>
              <a:rPr lang="en-US" sz="2000" dirty="0"/>
              <a:t>P50+ PCs are recommended for most HMI applications</a:t>
            </a:r>
          </a:p>
          <a:p>
            <a:pPr marL="457200" indent="-457200">
              <a:buFont typeface="Wingdings" panose="05000000000000000000" pitchFamily="2" charset="2"/>
              <a:buChar char="§"/>
            </a:pPr>
            <a:r>
              <a:rPr lang="en-US" sz="2000" dirty="0"/>
              <a:t>Higher RAM option useful to offload some processing by using Preload / </a:t>
            </a:r>
            <a:r>
              <a:rPr lang="en-US" sz="2000" dirty="0" err="1"/>
              <a:t>KeepAlive</a:t>
            </a:r>
            <a:endParaRPr lang="en-US" sz="2800"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3109018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5118B64B-0B92-48FA-A578-8FEDEEAEAD4D}"/>
              </a:ext>
            </a:extLst>
          </p:cNvPr>
          <p:cNvSpPr>
            <a:spLocks noGrp="1"/>
          </p:cNvSpPr>
          <p:nvPr>
            <p:ph type="title"/>
          </p:nvPr>
        </p:nvSpPr>
        <p:spPr>
          <a:xfrm>
            <a:off x="-1" y="173788"/>
            <a:ext cx="10137600" cy="906366"/>
          </a:xfrm>
        </p:spPr>
        <p:txBody>
          <a:bodyPr/>
          <a:lstStyle/>
          <a:p>
            <a:r>
              <a:rPr lang="de-DE" sz="2000" b="0" dirty="0"/>
              <a:t>TwinCAT HMI Resource Requirement</a:t>
            </a:r>
            <a:br>
              <a:rPr lang="de-DE" sz="2400" b="0" dirty="0"/>
            </a:br>
            <a:r>
              <a:rPr lang="de-DE" sz="2000" dirty="0"/>
              <a:t>Testing Tips</a:t>
            </a:r>
            <a:endParaRPr lang="en-GB" dirty="0"/>
          </a:p>
        </p:txBody>
      </p:sp>
      <p:sp>
        <p:nvSpPr>
          <p:cNvPr id="5" name="Textplatzhalter 4">
            <a:extLst>
              <a:ext uri="{FF2B5EF4-FFF2-40B4-BE49-F238E27FC236}">
                <a16:creationId xmlns:a16="http://schemas.microsoft.com/office/drawing/2014/main" id="{2612B65F-9909-4FE8-B9EF-F5007F13BD97}"/>
              </a:ext>
            </a:extLst>
          </p:cNvPr>
          <p:cNvSpPr>
            <a:spLocks noGrp="1"/>
          </p:cNvSpPr>
          <p:nvPr>
            <p:ph type="body" sz="quarter" idx="15"/>
          </p:nvPr>
        </p:nvSpPr>
        <p:spPr>
          <a:xfrm>
            <a:off x="185427" y="1700808"/>
            <a:ext cx="9294949" cy="2177131"/>
          </a:xfrm>
        </p:spPr>
        <p:txBody>
          <a:bodyPr/>
          <a:lstStyle/>
          <a:p>
            <a:pPr>
              <a:buFont typeface="Wingdings" panose="05000000000000000000" pitchFamily="2" charset="2"/>
              <a:buChar char="Ø"/>
            </a:pPr>
            <a:r>
              <a:rPr lang="en-US" dirty="0"/>
              <a:t>Virtual machines with low RAM configuration</a:t>
            </a:r>
          </a:p>
          <a:p>
            <a:pPr>
              <a:buFont typeface="Wingdings" panose="05000000000000000000" pitchFamily="2" charset="2"/>
              <a:buChar char="Ø"/>
            </a:pPr>
            <a:r>
              <a:rPr lang="en-US" dirty="0"/>
              <a:t>Beckhoff PCs with isolated cores </a:t>
            </a:r>
          </a:p>
          <a:p>
            <a:pPr>
              <a:buFont typeface="Wingdings" panose="05000000000000000000" pitchFamily="2" charset="2"/>
              <a:buChar char="Ø"/>
            </a:pPr>
            <a:r>
              <a:rPr lang="en-US" dirty="0"/>
              <a:t>Test project with </a:t>
            </a:r>
            <a:r>
              <a:rPr lang="en-US" dirty="0" err="1"/>
              <a:t>KeepAlive</a:t>
            </a:r>
            <a:r>
              <a:rPr lang="en-US" dirty="0"/>
              <a:t> and Preload (more RAM usage) vs. Default config (more CPU usage when switching pages)</a:t>
            </a:r>
          </a:p>
          <a:p>
            <a:pPr>
              <a:buFont typeface="Wingdings" panose="05000000000000000000" pitchFamily="2" charset="2"/>
              <a:buChar char="Ø"/>
            </a:pPr>
            <a:r>
              <a:rPr lang="en-US" dirty="0"/>
              <a:t>Task Manager can provide quick feedback on CPU usage</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1389150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a:xfrm>
            <a:off x="-1" y="143011"/>
            <a:ext cx="10137600" cy="937143"/>
          </a:xfrm>
        </p:spPr>
        <p:txBody>
          <a:bodyPr/>
          <a:lstStyle/>
          <a:p>
            <a:r>
              <a:rPr lang="de-DE" sz="2000" b="0" dirty="0"/>
              <a:t>TwinCAT HMI </a:t>
            </a:r>
            <a:r>
              <a:rPr kumimoji="0" lang="de-DE" sz="2000" b="0" i="0" u="none" strike="noStrike" kern="1200" cap="none" spc="0" normalizeH="0" baseline="0" noProof="0" dirty="0">
                <a:ln>
                  <a:noFill/>
                </a:ln>
                <a:solidFill>
                  <a:prstClr val="white"/>
                </a:solidFill>
                <a:effectLst/>
                <a:uLnTx/>
                <a:uFillTx/>
                <a:latin typeface="Arial" pitchFamily="34" charset="0"/>
                <a:ea typeface="+mj-ea"/>
                <a:cs typeface="Arial" pitchFamily="34" charset="0"/>
              </a:rPr>
              <a:t>Resource Requirement</a:t>
            </a:r>
            <a:br>
              <a:rPr lang="de-DE" sz="3600" dirty="0"/>
            </a:br>
            <a:r>
              <a:rPr lang="de-DE" dirty="0"/>
              <a:t>Questions?</a:t>
            </a:r>
          </a:p>
        </p:txBody>
      </p:sp>
      <p:pic>
        <p:nvPicPr>
          <p:cNvPr id="5" name="Bildplatzhalter 4"/>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4066" b="4066"/>
          <a:stretch>
            <a:fillRect/>
          </a:stretch>
        </p:blipFill>
        <p:spPr/>
      </p:pic>
    </p:spTree>
    <p:extLst>
      <p:ext uri="{BB962C8B-B14F-4D97-AF65-F5344CB8AC3E}">
        <p14:creationId xmlns:p14="http://schemas.microsoft.com/office/powerpoint/2010/main" val="5271133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0D260408-D13A-4B67-B71E-0B80435FC78D"/>
  <p:tag name="ISPRING_SCORM_RATE_SLIDES" val="1"/>
  <p:tag name="ISPRING_SCORM_RATE_QUIZZES" val="0"/>
  <p:tag name="ISPRING_SCORM_PASSING_SCORE" val="100.0000000000"/>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_RESOURCE_PATHS_HASH_2" val="d9fee9de11718536b3c065785a54cca1c97fc"/>
  <p:tag name="ISPRING_RESOURCE_PATHS_HASH_PRESENTER" val="26a6e944beb4ff228629f3e532885d5e2ab5192"/>
</p:tagLst>
</file>

<file path=ppt/theme/theme1.xml><?xml version="1.0" encoding="utf-8"?>
<a:theme xmlns:a="http://schemas.openxmlformats.org/drawingml/2006/main" name="Beckhoff Slide Master">
  <a:themeElements>
    <a:clrScheme name="Beckhoff_Final_21.11.2013">
      <a:dk1>
        <a:srgbClr val="000000"/>
      </a:dk1>
      <a:lt1>
        <a:sysClr val="window" lastClr="FFFFFF"/>
      </a:lt1>
      <a:dk2>
        <a:srgbClr val="CCD2DA"/>
      </a:dk2>
      <a:lt2>
        <a:srgbClr val="9AA6B6"/>
      </a:lt2>
      <a:accent1>
        <a:srgbClr val="8190A4"/>
      </a:accent1>
      <a:accent2>
        <a:srgbClr val="2D76AD"/>
      </a:accent2>
      <a:accent3>
        <a:srgbClr val="4B5669"/>
      </a:accent3>
      <a:accent4>
        <a:srgbClr val="CCD2DA"/>
      </a:accent4>
      <a:accent5>
        <a:srgbClr val="000000"/>
      </a:accent5>
      <a:accent6>
        <a:srgbClr val="B5D4EC"/>
      </a:accent6>
      <a:hlink>
        <a:srgbClr val="2D76AD"/>
      </a:hlink>
      <a:folHlink>
        <a:srgbClr val="2D76AD"/>
      </a:folHlink>
    </a:clrScheme>
    <a:fontScheme name="Beckhoff">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w="6350">
          <a:noFill/>
          <a:miter lim="800000"/>
        </a:ln>
      </a:spPr>
      <a:bodyPr lIns="234000" rIns="234000" rtlCol="0" anchor="ctr"/>
      <a:lstStyle>
        <a:defPPr marL="0" indent="0" algn="ctr">
          <a:buFont typeface="Wingdings" panose="05000000000000000000" pitchFamily="2" charset="2"/>
          <a:buNone/>
          <a:defRPr sz="2200" dirty="0" smtClean="0">
            <a:solidFill>
              <a:schemeClr val="bg1"/>
            </a:solidFill>
            <a:latin typeface="Arial" pitchFamily="34" charset="0"/>
            <a:cs typeface="Arial"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chemeClr val="tx1"/>
          </a:solidFill>
          <a:miter lim="800000"/>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Beckhoff_Slide_Master_16-9_widescreen.potx" id="{EDB9DAFB-3505-4DE4-A232-9C89D76CD96D}" vid="{CFA5A39A-0228-493A-804E-685F8D17D969}"/>
    </a:ext>
  </a:extLst>
</a:theme>
</file>

<file path=ppt/theme/theme2.xml><?xml version="1.0" encoding="utf-8"?>
<a:theme xmlns:a="http://schemas.openxmlformats.org/drawingml/2006/main" name="Larissa">
  <a:themeElements>
    <a:clrScheme name="Beckhoff">
      <a:dk1>
        <a:srgbClr val="000000"/>
      </a:dk1>
      <a:lt1>
        <a:sysClr val="window" lastClr="FFFFFF"/>
      </a:lt1>
      <a:dk2>
        <a:srgbClr val="CCD2DA"/>
      </a:dk2>
      <a:lt2>
        <a:srgbClr val="9AA6B6"/>
      </a:lt2>
      <a:accent1>
        <a:srgbClr val="8190A4"/>
      </a:accent1>
      <a:accent2>
        <a:srgbClr val="2D76AD"/>
      </a:accent2>
      <a:accent3>
        <a:srgbClr val="4B5669"/>
      </a:accent3>
      <a:accent4>
        <a:srgbClr val="CCD2DA"/>
      </a:accent4>
      <a:accent5>
        <a:srgbClr val="000000"/>
      </a:accent5>
      <a:accent6>
        <a:srgbClr val="B5D4EC"/>
      </a:accent6>
      <a:hlink>
        <a:srgbClr val="2D76AD"/>
      </a:hlink>
      <a:folHlink>
        <a:srgbClr val="2D76A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94138E90ACBF49B1B0BC9B39C8E67C" ma:contentTypeVersion="4" ma:contentTypeDescription="Create a new document." ma:contentTypeScope="" ma:versionID="7a14ad78073b40a60508dbea234b3395">
  <xsd:schema xmlns:xsd="http://www.w3.org/2001/XMLSchema" xmlns:xs="http://www.w3.org/2001/XMLSchema" xmlns:p="http://schemas.microsoft.com/office/2006/metadata/properties" xmlns:ns2="http://schemas.microsoft.com/sharepoint/v4" xmlns:ns3="59f4117e-e2c9-411d-ab5d-5cfd84246deb" targetNamespace="http://schemas.microsoft.com/office/2006/metadata/properties" ma:root="true" ma:fieldsID="3138046ba7f43249d67e9c9f880a945f" ns2:_="" ns3:_="">
    <xsd:import namespace="http://schemas.microsoft.com/sharepoint/v4"/>
    <xsd:import namespace="59f4117e-e2c9-411d-ab5d-5cfd84246deb"/>
    <xsd:element name="properties">
      <xsd:complexType>
        <xsd:sequence>
          <xsd:element name="documentManagement">
            <xsd:complexType>
              <xsd:all>
                <xsd:element ref="ns2:IconOverlay" minOccurs="0"/>
                <xsd:element ref="ns3:z6oo" minOccurs="0"/>
                <xsd:element ref="ns3:Link_x0020_to_x0020_Sample" minOccurs="0"/>
                <xsd:element ref="ns3:uy8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8" nillable="true" ma:displayName="IconOverlay" ma:hidden="true" ma:internalName="IconOverlay">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9f4117e-e2c9-411d-ab5d-5cfd84246deb" elementFormDefault="qualified">
    <xsd:import namespace="http://schemas.microsoft.com/office/2006/documentManagement/types"/>
    <xsd:import namespace="http://schemas.microsoft.com/office/infopath/2007/PartnerControls"/>
    <xsd:element name="z6oo" ma:index="9" nillable="true" ma:displayName="Text" ma:internalName="z6oo">
      <xsd:simpleType>
        <xsd:restriction base="dms:Text"/>
      </xsd:simpleType>
    </xsd:element>
    <xsd:element name="Link_x0020_to_x0020_Sample" ma:index="10" nillable="true" ma:displayName="Link to Sample" ma:description="Sample" ma:format="Hyperlink" ma:internalName="Link_x0020_to_x0020_Sample">
      <xsd:complexType>
        <xsd:complexContent>
          <xsd:extension base="dms:URL">
            <xsd:sequence>
              <xsd:element name="Url" type="dms:ValidUrl" minOccurs="0" nillable="true"/>
              <xsd:element name="Description" type="xsd:string" nillable="true"/>
            </xsd:sequence>
          </xsd:extension>
        </xsd:complexContent>
      </xsd:complexType>
    </xsd:element>
    <xsd:element name="uy8s" ma:index="11" nillable="true" ma:displayName="Text" ma:internalName="uy8s">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IconOverlay xmlns="http://schemas.microsoft.com/sharepoint/v4" xsi:nil="true"/>
    <z6oo xmlns="59f4117e-e2c9-411d-ab5d-5cfd84246deb" xsi:nil="true"/>
    <uy8s xmlns="59f4117e-e2c9-411d-ab5d-5cfd84246deb" xsi:nil="true"/>
    <Link_x0020_to_x0020_Sample xmlns="59f4117e-e2c9-411d-ab5d-5cfd84246deb">
      <Url xsi:nil="true"/>
      <Description xsi:nil="true"/>
    </Link_x0020_to_x0020_Sampl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D13D2F6-AED3-4E1C-B654-BE956DFFB1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4"/>
    <ds:schemaRef ds:uri="59f4117e-e2c9-411d-ab5d-5cfd84246de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3B6F8A8-7B76-4385-AF5E-307FCDE5D76B}">
  <ds:schemaRefs>
    <ds:schemaRef ds:uri="http://schemas.microsoft.com/office/2006/metadata/properties"/>
    <ds:schemaRef ds:uri="http://www.w3.org/XML/1998/namespace"/>
    <ds:schemaRef ds:uri="http://schemas.microsoft.com/office/2006/documentManagement/types"/>
    <ds:schemaRef ds:uri="http://purl.org/dc/elements/1.1/"/>
    <ds:schemaRef ds:uri="http://schemas.microsoft.com/office/infopath/2007/PartnerControls"/>
    <ds:schemaRef ds:uri="http://purl.org/dc/dcmitype/"/>
    <ds:schemaRef ds:uri="http://schemas.microsoft.com/sharepoint/v4"/>
    <ds:schemaRef ds:uri="http://schemas.openxmlformats.org/package/2006/metadata/core-properties"/>
    <ds:schemaRef ds:uri="59f4117e-e2c9-411d-ab5d-5cfd84246deb"/>
    <ds:schemaRef ds:uri="http://purl.org/dc/terms/"/>
  </ds:schemaRefs>
</ds:datastoreItem>
</file>

<file path=customXml/itemProps3.xml><?xml version="1.0" encoding="utf-8"?>
<ds:datastoreItem xmlns:ds="http://schemas.openxmlformats.org/officeDocument/2006/customXml" ds:itemID="{07EB73ED-FADD-4A0F-8716-0F17C974786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Beckhoff_Slide_Master_16-9_widescreen</Template>
  <TotalTime>2162</TotalTime>
  <Words>452</Words>
  <Application>Microsoft Office PowerPoint</Application>
  <PresentationFormat>Widescreen</PresentationFormat>
  <Paragraphs>84</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Symbol</vt:lpstr>
      <vt:lpstr>Wingdings</vt:lpstr>
      <vt:lpstr>Beckhoff Slide Master</vt:lpstr>
      <vt:lpstr>TwinCAT HMI Resource Requirement</vt:lpstr>
      <vt:lpstr>TwinCAT HMI Resource Requirement DOM &amp; CSSOM</vt:lpstr>
      <vt:lpstr>TwinCAT HMI Resource Requirement Rendering</vt:lpstr>
      <vt:lpstr>TwinCAT HMI Resource Requirement Control lifecycle</vt:lpstr>
      <vt:lpstr>TwinCAT HMI Resource Requirement Million-Dollar Question</vt:lpstr>
      <vt:lpstr>TwinCAT HMI Resource Requirement KeepAlive &amp; Preloading</vt:lpstr>
      <vt:lpstr>TwinCAT HMI Resource Requirement Million-Dollar Question</vt:lpstr>
      <vt:lpstr>TwinCAT HMI Resource Requirement Testing Tips</vt:lpstr>
      <vt:lpstr>TwinCAT HMI Resource Requirement Questions?</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TwinCAT HMI Einfach, offen und erweiterbar</dc:title>
  <dc:creator>Jessica Gnisa</dc:creator>
  <cp:keywords>TwinCAT HMI_details_16x9</cp:keywords>
  <cp:lastModifiedBy>Dev Vajaria</cp:lastModifiedBy>
  <cp:revision>178</cp:revision>
  <cp:lastPrinted>2016-06-28T12:26:43Z</cp:lastPrinted>
  <dcterms:created xsi:type="dcterms:W3CDTF">2018-10-11T08:22:20Z</dcterms:created>
  <dcterms:modified xsi:type="dcterms:W3CDTF">2023-09-27T17:28:46Z</dcterms:modified>
  <cp:category>Version 3.4, 12.11.2018</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0x0101003994138E90ACBF49B1B0BC9B39C8E67C</vt:lpwstr>
  </property>
</Properties>
</file>